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Klik om de opmaak van de titeltekst te bewerken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Klik om de opmaak van de overzichtstekst te bewerken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Tweede overzichtsniveau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Derde overzichtsniveau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Vierde overzichtsniveau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Vijfde overzichtsniveau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Zesde overzichtsniveau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Zevende overzichtsniveau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Klik om de opmaak van de titeltekst te bewerken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Klik om de opmaak van de overzichtstekst te bewerken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Tweede overzichtsniveau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Derde overzichtsniveau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Vierde overzichtsniveau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Vijfde overzichtsniveau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Zesde overzichtsniveau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Zevende overzichtsniveau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hyperlink" Target="https://youtu.be/5bBTvs9sjAo?t=236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93800" y="317160"/>
            <a:ext cx="9066600" cy="13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Kennismaken met robots</a:t>
            </a:r>
            <a:br/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 Michiel Erasmus Easylab4Kids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672000" y="4655520"/>
            <a:ext cx="2432880" cy="811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888000" y="1743120"/>
            <a:ext cx="2431080" cy="243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6360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3 – Aanmelden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Laptop wachtwoord: wiz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872000" y="1152360"/>
            <a:ext cx="6548400" cy="13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000000"/>
                </a:solidFill>
                <a:latin typeface="OpineHeavy"/>
                <a:ea typeface="DejaVu Sans"/>
              </a:rPr>
              <a:t>Robot NIET aanzetten!!</a:t>
            </a:r>
            <a:endParaRPr b="0" lang="nl-NL" sz="40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864000" y="2197800"/>
            <a:ext cx="871020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Trackpad op de laptop!!!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Vegen met één vinger om de muis te bewegen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Klikken door op de trackpad te tikken, alsof je een knopje indrukt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558920" y="3626280"/>
            <a:ext cx="2375280" cy="177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694520" y="2016000"/>
            <a:ext cx="6368760" cy="197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64680"/>
            <a:ext cx="9066240" cy="6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4 – Check internet 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368000" y="1368000"/>
            <a:ext cx="74876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DOEL: Docent verifieert dat alle laptops verbonden zijn aan internet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DOEN: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Check internet per laptop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 – </a:t>
            </a:r>
            <a:r>
              <a:rPr b="0" lang="nl-NL" sz="1800" spc="-1" strike="noStrike">
                <a:latin typeface="Arial"/>
              </a:rPr>
              <a:t>Indien eigen WiFi verbinding: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 </a:t>
            </a:r>
            <a:r>
              <a:rPr b="0" lang="nl-NL" sz="1800" spc="-1" strike="noStrike">
                <a:latin typeface="Arial"/>
              </a:rPr>
              <a:t>Zie “Maqueen robotica beginners Les 01 check internet verbinding”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6396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5 – Start browser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6515280" y="1440000"/>
            <a:ext cx="2842920" cy="208980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720000" y="2088000"/>
            <a:ext cx="503820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3000" spc="-1" strike="noStrike">
                <a:solidFill>
                  <a:srgbClr val="000000"/>
                </a:solidFill>
                <a:latin typeface="Arial"/>
                <a:ea typeface="DejaVu Sans"/>
              </a:rPr>
              <a:t>1. Bureaublad kliek Chrome</a:t>
            </a:r>
            <a:endParaRPr b="0" lang="nl-NL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3000" spc="-1" strike="noStrike">
                <a:solidFill>
                  <a:srgbClr val="000000"/>
                </a:solidFill>
                <a:latin typeface="Arial"/>
                <a:ea typeface="DejaVu Sans"/>
              </a:rPr>
              <a:t>Browser is gestart:</a:t>
            </a:r>
            <a:endParaRPr b="0" lang="nl-NL" sz="3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792000" y="3578040"/>
            <a:ext cx="5217480" cy="182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6 – Makecode adres intikken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293840"/>
            <a:ext cx="9139320" cy="13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071000" y="2952000"/>
            <a:ext cx="8359200" cy="263664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1224000" y="1368000"/>
            <a:ext cx="64062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Moeilijk stappen.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3500" spc="-1" strike="noStrike">
                <a:solidFill>
                  <a:srgbClr val="000000"/>
                </a:solidFill>
                <a:latin typeface="Arial Black"/>
                <a:ea typeface="DejaVu Sans"/>
              </a:rPr>
              <a:t>makecode.microbit.org</a:t>
            </a:r>
            <a:endParaRPr b="0" lang="nl-NL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7 – Makecode website laden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690160" y="2160000"/>
            <a:ext cx="3884040" cy="331020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720000" y="1296000"/>
            <a:ext cx="4030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GEDULD internet is (soms) traag!!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02560" y="2156400"/>
            <a:ext cx="4535640" cy="28098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5868000" y="1309680"/>
            <a:ext cx="4030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WIE heeft deze niet op scherm?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8 – nieuwe project starten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92000" y="1169640"/>
            <a:ext cx="4030200" cy="40633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6015960" y="3247560"/>
            <a:ext cx="2910240" cy="15026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5904000" y="2736000"/>
            <a:ext cx="2734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Je ziet dan deze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04000" y="1926720"/>
            <a:ext cx="5038200" cy="233568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9 – Laden omgeving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68000"/>
            <a:ext cx="597420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300" spc="-1" strike="noStrike">
                <a:solidFill>
                  <a:srgbClr val="000000"/>
                </a:solidFill>
                <a:latin typeface="Arial"/>
                <a:ea typeface="DejaVu Sans"/>
              </a:rPr>
              <a:t>1. Kan TRAAG zijn wegens internet</a:t>
            </a:r>
            <a:endParaRPr b="0" lang="nl-NL" sz="23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6159960" y="3391560"/>
            <a:ext cx="2910240" cy="150264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6120000" y="2893680"/>
            <a:ext cx="3022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Eventueel ziet je dit..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10 – Wie ziet deze niet?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368000" y="1431720"/>
            <a:ext cx="6982200" cy="360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896000" y="1834920"/>
            <a:ext cx="4390200" cy="226728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11 – Microbit virtueel vs echt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32000" y="1440000"/>
            <a:ext cx="3376080" cy="279828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288000" y="4333680"/>
            <a:ext cx="4534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Je krijgt zometeen een Microbit te lenen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680000" y="4248000"/>
            <a:ext cx="51822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Hier gaan wij programmeren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Programma later overzetten naar Microbit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6360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**Docent leerlijn robotica**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92000" y="1728000"/>
            <a:ext cx="81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Optie 1 – Versnelde leerlijn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1 – Mijn naam in licht, downloaden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2 – mijn naam in Licht en S.O.S lampje, herhaalstructuren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 3- 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6396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12 – Muis en trackpad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08000" y="1368000"/>
            <a:ext cx="755820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Soms gebruiken wij geen muis maar een trackpad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Bedienen met </a:t>
            </a:r>
            <a:r>
              <a:rPr b="1" i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handen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en minstens één vinger per hand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051200" y="3154320"/>
            <a:ext cx="1395000" cy="14518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6768000" y="3528000"/>
            <a:ext cx="1582200" cy="174348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408000" y="2677680"/>
            <a:ext cx="3022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Selectie = 1 kliek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936000" y="2664000"/>
            <a:ext cx="26722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MENU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kliek met 2x vingers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2376000" y="4028760"/>
            <a:ext cx="1534320" cy="136944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2365920" y="3682080"/>
            <a:ext cx="303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Selecteren menuitems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13 – Basis..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62040" y="2520000"/>
            <a:ext cx="3296160" cy="16542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5256000" y="1954440"/>
            <a:ext cx="3783960" cy="351576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736000" y="1269720"/>
            <a:ext cx="395820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Kies basis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Kies toon tekens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14 – HELLO in Microbit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32000" y="1872000"/>
            <a:ext cx="4894920" cy="19749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581440" y="2304000"/>
            <a:ext cx="3416760" cy="174420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483120" y="1257840"/>
            <a:ext cx="5326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Grijze blok klikken en slepen </a:t>
            </a:r>
            <a:r>
              <a:rPr b="0" i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naar bij opstarten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772960" y="1728000"/>
            <a:ext cx="367020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Grijze blok krijgt geel randje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7453440" y="4464000"/>
            <a:ext cx="2048760" cy="76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76000" y="1872000"/>
            <a:ext cx="5433480" cy="26838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15 – HELLO wordt getoond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48000" y="1368000"/>
            <a:ext cx="18702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Kijkeens.. </a:t>
            </a:r>
            <a:endParaRPr b="0" lang="nl-NL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16 – Wijzig HELLO naar..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4680" y="1758600"/>
            <a:ext cx="3737520" cy="205560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360000" y="1309680"/>
            <a:ext cx="2590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Kliek op tekst Hello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4933440" y="2459520"/>
            <a:ext cx="4064760" cy="142668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4824000" y="1989720"/>
            <a:ext cx="4102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Tik </a:t>
            </a:r>
            <a:r>
              <a:rPr b="1" i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jouw naam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en ENTER toets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8399520" y="4626720"/>
            <a:ext cx="1030680" cy="84348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7560000" y="4261680"/>
            <a:ext cx="2014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Check microbit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17 – Jouw naam in Microbit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92000" y="1296000"/>
            <a:ext cx="2014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Check microbit 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864000" y="1962000"/>
            <a:ext cx="2878200" cy="235620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5112000" y="2448000"/>
            <a:ext cx="4390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Volgende.. overzetten naar echte Microbit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18 – OPSLAAN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64000" y="1169640"/>
            <a:ext cx="7486200" cy="17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5500" spc="-1" strike="noStrike">
                <a:solidFill>
                  <a:srgbClr val="000000"/>
                </a:solidFill>
                <a:latin typeface="Arial"/>
                <a:ea typeface="DejaVu Sans"/>
              </a:rPr>
              <a:t>HEEL ERG moeilijk!!!!!!!!!!!!</a:t>
            </a:r>
            <a:endParaRPr b="0" lang="nl-NL" sz="55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48000" y="2880000"/>
            <a:ext cx="7326720" cy="9342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5171040" y="4104000"/>
            <a:ext cx="4403160" cy="143820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2016000" y="4032000"/>
            <a:ext cx="4102200" cy="11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1. Zoek het verschil</a:t>
            </a: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negeer icoontje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19 – Overzetten is MOELIJK!!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04000" y="956520"/>
            <a:ext cx="5470200" cy="35056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7351560" y="3518640"/>
            <a:ext cx="1934640" cy="159156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936000" y="4752000"/>
            <a:ext cx="3598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Kliek groene knop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7200000" y="3168000"/>
            <a:ext cx="2158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Kliek kruisje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20 – Overzetten deel 2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648000" y="1584000"/>
            <a:ext cx="4682520" cy="201420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574920" y="3744000"/>
            <a:ext cx="6983280" cy="179820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5904000" y="2808000"/>
            <a:ext cx="32382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Kliek ^-symbool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Kliek weergaven in map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512000" y="1368000"/>
            <a:ext cx="6118200" cy="400896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6000" y="225720"/>
            <a:ext cx="101502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21 – Vind </a:t>
            </a:r>
            <a:r>
              <a:rPr b="1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hallo.hex</a:t>
            </a: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 in Verkenner</a:t>
            </a:r>
            <a:endParaRPr b="0" lang="nl-N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6360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**Docent leskaart**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Leerlingen: geen ervaring vereist. Max 12 deelnemers per les.</a:t>
            </a:r>
            <a:endParaRPr b="0" lang="nl-NL" sz="15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Voor start, check dat Maqueens batterijen opgeladen zijn. Maqueen moet leeg zijn, geen programma.</a:t>
            </a:r>
            <a:endParaRPr b="0" lang="nl-NL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5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Wanneer de les begint</a:t>
            </a: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nl-NL" sz="15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“Hallo, dit is Maqueen robot, hij is erg duur. Dit gaan wij vandaag doen:”.. doe de Maqueen aan, demo met SOS-knipper lampjes en wielen vooruit achteruit.  De robot is een computertje dat zie je aan deze zwarte moederbord. De bluetoothknipper lampje mag je negeren, dat is voor de zier.</a:t>
            </a:r>
            <a:endParaRPr b="0" lang="nl-NL" sz="15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Aan zijn voorkant zit een afstandsensor, wie heeft een auto tuis die pipen bij achteruit parkeren?</a:t>
            </a:r>
            <a:endParaRPr b="0" lang="nl-NL" sz="15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Om hem te laten rijden moet je hem eerst programmeren met Scratch. Voor hij rijdt moet je je programma uploaden. Net als met de Microbit. </a:t>
            </a:r>
            <a:endParaRPr b="0" lang="nl-NL" sz="15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de lesmateriaal is moeilijk. Je moet goed luisteren, en mij nadoen.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672000" y="4655520"/>
            <a:ext cx="2432880" cy="8114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8250120" y="1008000"/>
            <a:ext cx="1539360" cy="153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22 – Microbits uitdelen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20000" y="1296000"/>
            <a:ext cx="8350200" cy="17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Je krijgt een microbit om te lenen, voor de les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 een microbit ophalen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Microbit, batterijhouder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224000" y="4169160"/>
            <a:ext cx="734220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5500" spc="-1" strike="noStrike">
                <a:solidFill>
                  <a:srgbClr val="000000"/>
                </a:solidFill>
                <a:latin typeface="Arial"/>
                <a:ea typeface="DejaVu Sans"/>
              </a:rPr>
              <a:t>NIET aansluiten!!!</a:t>
            </a:r>
            <a:endParaRPr b="0" lang="nl-NL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3000" spc="-1" strike="noStrike">
                <a:solidFill>
                  <a:srgbClr val="000000"/>
                </a:solidFill>
                <a:latin typeface="Arial"/>
                <a:ea typeface="DejaVu Sans"/>
              </a:rPr>
              <a:t>Stap 23 – Batterij en USB aansluiten</a:t>
            </a:r>
            <a:endParaRPr b="0" lang="nl-NL" sz="3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936000" y="1440000"/>
            <a:ext cx="604620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Moeilijk!!!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USB niet in forceren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 op batterij witte aansluiting.. forceren = FOUT!!!!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000" spc="-1" strike="noStrike">
                <a:solidFill>
                  <a:srgbClr val="000000"/>
                </a:solidFill>
                <a:latin typeface="Arial"/>
                <a:ea typeface="DejaVu Sans"/>
              </a:rPr>
              <a:t>Stap 24 – Van verkenner naar Microbit</a:t>
            </a:r>
            <a:endParaRPr b="0" lang="nl-NL" sz="40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159560" y="1998000"/>
            <a:ext cx="7262640" cy="224820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2016000" y="1296000"/>
            <a:ext cx="4246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Klikken en slepen naar </a:t>
            </a: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D:\Microbit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225720"/>
            <a:ext cx="90666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25 – oooo en aahhhh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20000" y="1201680"/>
            <a:ext cx="834840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Hij doet het !!!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Stap 26.. pauze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092760" y="2250720"/>
            <a:ext cx="3241440" cy="242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36396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26</a:t>
            </a:r>
            <a:endParaRPr b="0" lang="nl-NL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5 minuten pauze of UITDAGING?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48000" y="1860120"/>
            <a:ext cx="75582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Laat de Microbit 1,2,3,4 tonen</a:t>
            </a:r>
            <a:endParaRPr b="0" lang="nl-NL" sz="25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599400" y="2660760"/>
            <a:ext cx="4366800" cy="129744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343120" y="2736000"/>
            <a:ext cx="2935080" cy="100620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648000" y="4104000"/>
            <a:ext cx="2446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 1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5400000" y="4104000"/>
            <a:ext cx="2662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 2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8208000" y="4392000"/>
            <a:ext cx="1150200" cy="115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29160"/>
            <a:ext cx="9066600" cy="13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Pauze</a:t>
            </a: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 (5 minuten)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3784680" y="1933920"/>
            <a:ext cx="1899720" cy="173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6360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Stap 28 – EINDE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189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Easylab4kids</a:t>
            </a:r>
            <a:endParaRPr b="0" lang="nl-NL" sz="60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  </a:t>
            </a:r>
            <a:endParaRPr b="0" lang="nl-NL" sz="60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   </a:t>
            </a: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</a:t>
            </a: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http://easylab4kids.nl</a:t>
            </a:r>
            <a:endParaRPr b="0" lang="nl-NL" sz="40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88000" y="1420200"/>
            <a:ext cx="1940400" cy="80820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88000" y="2979360"/>
            <a:ext cx="2303280" cy="227304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8435520" y="5112000"/>
            <a:ext cx="1496880" cy="49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0" y="364680"/>
            <a:ext cx="698220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Docent: Benodigheden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36000" y="1368000"/>
            <a:ext cx="7558200" cy="36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Materiaal benodigd voor 10 deelnemers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Internetverbinding geschikt voor 10x tegelijk surfewnd gebruikers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1x beamer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1x HDMI kabel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1x verdeelstekker met 3 meter verlengsnoer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1x Laptop tbv presentatie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12x laptops (waarvan 2x reserve)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10x Microbits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10x Microbit batterijhouders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10x DFRobot Maqueen kits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30x AAA-batterijen volledig opgeladen tbv robots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208000" y="308160"/>
            <a:ext cx="1591560" cy="12740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72360" y="4655880"/>
            <a:ext cx="2432880" cy="81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6360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Docent: lesplanning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BUF – Bottom line upfront, wat gaan wij doen, en eindresultaat.  (10 seconden)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Makecode omgeving opstarten  &amp; interface uitleg  (30 seconden)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Voordoen: Maqueen lampje aan programma (20 minuten)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Uitleg uploaden programma naar Maqueen (5 minuten)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Voordoen: Maqueen lampje aan-uit programma (10 minuten)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Uploaden programma naar Maqueen (5 minuten)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 15 kinderen per lesgroep met 1 docent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  <a:p>
            <a:pPr marL="432000" indent="-3189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5000" spc="-1" strike="noStrike">
                <a:solidFill>
                  <a:srgbClr val="000000"/>
                </a:solidFill>
                <a:latin typeface="Arial Black"/>
                <a:ea typeface="DejaVu Sans"/>
              </a:rPr>
              <a:t>GOED OPLETTEN!!!</a:t>
            </a:r>
            <a:endParaRPr b="0" lang="nl-N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6360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 info: Leerdoelen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Opstarten Makecode omgeving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Weet waar programmeer-blokken zijn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Lampje aan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Uploaden van programma naar Microbit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848000" y="1441440"/>
            <a:ext cx="2010960" cy="201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84000" y="492120"/>
            <a:ext cx="67651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2500" spc="-1" strike="noStrike">
                <a:solidFill>
                  <a:srgbClr val="000000"/>
                </a:solidFill>
                <a:latin typeface="Arial"/>
                <a:ea typeface="DejaVu Sans"/>
              </a:rPr>
              <a:t>Docent: Ervaringsniveau kinderen / ouders</a:t>
            </a:r>
            <a:endParaRPr b="0" lang="nl-NL" sz="25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1296000"/>
            <a:ext cx="8709120" cy="33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Voor deze les serie zijn er enkele aannames: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Leeftijd 8 t/m 13 jaar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Kinderen hebben eerdere ervaring met Scratch / Microbits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Programmeerervaring in hun ervaring was: nadoen. 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 kunnen nog geen relaties liggen tussen oorzaak en gevolg.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 kunnen wel met aanwijzingen debuggen: “zoek de verschil”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 zijn vaardig met ‘n computer muis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 hebben geen ervaring met een touchpad. Dat moet je ze uitleggen.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Ervaren met wanneer je moeten enkel klikken, of dubbeklikken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Ervaren met tekstvakje selecteren, en tekst / waarden intikken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6360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 – BLUF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Demo robot lampje knipperen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Ik ga jullie voordoen.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Eerst programmeren, dan rijden</a:t>
            </a:r>
            <a:endParaRPr b="0" lang="nl-NL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Vraag: wie heeft ervaring met Scratch?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864000" y="3780000"/>
            <a:ext cx="827640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5000" spc="-1" strike="noStrike">
                <a:solidFill>
                  <a:srgbClr val="000000"/>
                </a:solidFill>
                <a:latin typeface="OpineHeavy"/>
                <a:ea typeface="DejaVu Sans"/>
              </a:rPr>
              <a:t>Robot NIET aanzetten!!</a:t>
            </a:r>
            <a:endParaRPr b="0" lang="nl-NL" sz="5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72000" y="4655520"/>
            <a:ext cx="2432880" cy="81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67200"/>
            <a:ext cx="906660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2: Robot videoclipje afspelen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72360" y="4655880"/>
            <a:ext cx="2432880" cy="8114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759120" y="1167120"/>
            <a:ext cx="2431080" cy="243108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2592000" y="3613680"/>
            <a:ext cx="6046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https://youtu.be/5bBTvs9sjAo?t=236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Application>LibreOffice/6.1.4.2$Windows_x86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2019-02-07T13:46:10Z</dcterms:created>
  <dc:creator/>
  <dc:description/>
  <dc:language>nl-NL</dc:language>
  <cp:lastModifiedBy/>
  <dcterms:modified xsi:type="dcterms:W3CDTF">2019-03-24T13:01:22Z</dcterms:modified>
  <cp:revision>154</cp:revision>
  <dc:subject/>
  <dc:title/>
</cp:coreProperties>
</file>