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nl-NL" sz="1800" spc="-1" strike="noStrike">
                <a:latin typeface="Arial"/>
              </a:rPr>
              <a:t>Klik om de opmaak van de titeltekst te bewerken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nl-NL" sz="4400" spc="-1" strike="noStrike">
                <a:latin typeface="Arial"/>
              </a:rPr>
              <a:t>Klik om de opmaak van de titeltekst te bewerken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Klik om de opmaak van de overzichtstekst te bewerken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Tweede overzichtsniveau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Derde overzichtsniveau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Vierde overzichtsniveau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Vijfde overzichtsniveau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Zesde overzichtsniveau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Zevende overzichtsniveau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latin typeface="Arial"/>
              </a:rPr>
              <a:t>Coördinaten systeem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507680"/>
            <a:ext cx="9071280" cy="29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3200" spc="-1" strike="noStrike">
                <a:latin typeface="Arial"/>
              </a:rPr>
              <a:t>door: Michiel Erasmus / Easylab4kids.nl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098360" y="1449720"/>
            <a:ext cx="2501280" cy="2005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840000" y="1384200"/>
            <a:ext cx="2412360" cy="19994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4341240" y="1512000"/>
            <a:ext cx="1418400" cy="1776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3671640" y="4654800"/>
            <a:ext cx="2431800" cy="81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6 – Aanmelden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800" spc="-1" strike="noStrike">
                <a:solidFill>
                  <a:srgbClr val="000000"/>
                </a:solidFill>
                <a:latin typeface="Arial"/>
                <a:ea typeface="DejaVu Sans"/>
              </a:rPr>
              <a:t>Laptop wachtwoord: wiz</a:t>
            </a: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4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871640" y="1152000"/>
            <a:ext cx="654696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OpineHeavy"/>
                <a:ea typeface="DejaVu Sans"/>
              </a:rPr>
              <a:t>Computer aanzetten</a:t>
            </a:r>
            <a:endParaRPr b="0" lang="nl-NL" sz="40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63640" y="2197440"/>
            <a:ext cx="870840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Trackpad op de laptop!!!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Vegen met één vinger om de muis te bewegen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Klikken door op de trackpad te tikken, alsof je een knopje indrukt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558200" y="3625560"/>
            <a:ext cx="2374200" cy="17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6360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7 – Muis en trackpad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07640" y="1367640"/>
            <a:ext cx="755676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Soms gebruiken wij geen muis maar een trackpad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Bedienen met </a:t>
            </a:r>
            <a:r>
              <a:rPr b="1" i="1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handen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 minstens één vinger per hand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050840" y="3153600"/>
            <a:ext cx="1393920" cy="14504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767280" y="3527280"/>
            <a:ext cx="1581120" cy="174204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6407280" y="2677320"/>
            <a:ext cx="3020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Selectie = 1 kliek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935640" y="2663640"/>
            <a:ext cx="2670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met 2x vingers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375640" y="4028040"/>
            <a:ext cx="1533240" cy="136836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2365560" y="3681360"/>
            <a:ext cx="303084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Selecteren menuitems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36360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8 – Check internet deel 1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937800" y="1772280"/>
            <a:ext cx="4530600" cy="974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863640" y="1367640"/>
            <a:ext cx="4676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Kies rechtsonder (Windows 10)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007640" y="3383280"/>
            <a:ext cx="2667960" cy="20851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863640" y="2987280"/>
            <a:ext cx="4676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Zoek WiFi icoontje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36396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9 – Check internet deel 2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67440" y="1626480"/>
            <a:ext cx="1777320" cy="19699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611640" y="1237320"/>
            <a:ext cx="27687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Kliek WiFi icoontje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131640" y="1727640"/>
            <a:ext cx="2295360" cy="370476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023640" y="1327680"/>
            <a:ext cx="39927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Kliek op het WiFi netwerk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423480" y="1868400"/>
            <a:ext cx="3508560" cy="122436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6479280" y="1328040"/>
            <a:ext cx="2373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Vinkje weghalen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335280" y="3815280"/>
            <a:ext cx="266112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wachtwoord=30222151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76000" y="325800"/>
            <a:ext cx="9575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3200" spc="-1" strike="noStrike">
                <a:latin typeface="Arial"/>
              </a:rPr>
              <a:t>Stap 10: OEFENING: Coördinaten in onze wereld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2000" y="4109760"/>
            <a:ext cx="8495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3. Maak een schermafbeelding van jouw browser, met deze object.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→ </a:t>
            </a:r>
            <a:r>
              <a:rPr b="0" lang="nl-NL" sz="1800" spc="-1" strike="noStrike">
                <a:latin typeface="Arial"/>
              </a:rPr>
              <a:t>51°32'24.5"N 3°26'12.4"E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2000" y="933840"/>
            <a:ext cx="7991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1. Start Google Chrome web browser                                         </a:t>
            </a:r>
            <a:r>
              <a:rPr b="1" lang="nl-NL" sz="1800" spc="-1" strike="noStrike">
                <a:latin typeface="Arial"/>
              </a:rPr>
              <a:t>TIJD: 10min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Waar en vooral </a:t>
            </a:r>
            <a:r>
              <a:rPr b="0" i="1" lang="nl-NL" sz="1800" spc="-1" strike="noStrike">
                <a:latin typeface="Arial"/>
              </a:rPr>
              <a:t>wat</a:t>
            </a:r>
            <a:r>
              <a:rPr b="0" lang="nl-NL" sz="1800" spc="-1" strike="noStrike">
                <a:latin typeface="Arial"/>
              </a:rPr>
              <a:t> ligt op onderstaand coordinaten??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1800" spc="-1" strike="noStrike">
                <a:latin typeface="Arial"/>
              </a:rPr>
              <a:t>→ </a:t>
            </a:r>
            <a:r>
              <a:rPr b="0" i="1" lang="nl-NL" sz="1800" spc="-1" strike="noStrike">
                <a:latin typeface="Arial"/>
              </a:rPr>
              <a:t>52.079604, 4.313306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04000" y="2304000"/>
            <a:ext cx="3724920" cy="17042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20000" y="4896000"/>
            <a:ext cx="1228320" cy="64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36540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11 – Coördinaten op Microbit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76000" y="1728000"/>
            <a:ext cx="4031640" cy="3321360"/>
          </a:xfrm>
          <a:prstGeom prst="rect">
            <a:avLst/>
          </a:prstGeom>
          <a:ln>
            <a:noFill/>
          </a:ln>
        </p:spPr>
      </p:pic>
      <p:graphicFrame>
        <p:nvGraphicFramePr>
          <p:cNvPr id="146" name="Table 2"/>
          <p:cNvGraphicFramePr/>
          <p:nvPr/>
        </p:nvGraphicFramePr>
        <p:xfrm>
          <a:off x="6012000" y="1570320"/>
          <a:ext cx="2640600" cy="184032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480"/>
              </a:tblGrid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0,0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4,2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4,3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7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0,4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1,4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2,4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3,4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latin typeface="Arial"/>
                        </a:rPr>
                        <a:t>4,4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3"/>
          <p:cNvSpPr/>
          <p:nvPr/>
        </p:nvSpPr>
        <p:spPr>
          <a:xfrm>
            <a:off x="5976000" y="1199520"/>
            <a:ext cx="352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1. X,Y matrix Microbit voorzijde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851440" y="4320000"/>
            <a:ext cx="3868200" cy="108936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5832000" y="3829680"/>
            <a:ext cx="410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Lichtjes kan aan uit op X, Y matrix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48000" y="1368000"/>
            <a:ext cx="381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Lampjes aan/uitzetten met X en Y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36612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12 – Experimenteren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48000" y="1116000"/>
            <a:ext cx="6263640" cy="23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Oefening 1: zelf experimenteren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1. Begin een nieuw Makecode project.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2. Zoek 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3. Laat een lichtje branden op 3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rij 2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4. Download jou programma naar het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7538760" y="4298760"/>
          <a:ext cx="1756080" cy="1111680"/>
        </p:xfrm>
        <a:graphic>
          <a:graphicData uri="http://schemas.openxmlformats.org/drawingml/2006/table">
            <a:tbl>
              <a:tblPr/>
              <a:tblGrid>
                <a:gridCol w="351360"/>
                <a:gridCol w="351360"/>
                <a:gridCol w="351360"/>
                <a:gridCol w="351360"/>
                <a:gridCol w="351000"/>
              </a:tblGrid>
              <a:tr h="22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2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20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4" name="CustomShape 4"/>
          <p:cNvSpPr/>
          <p:nvPr/>
        </p:nvSpPr>
        <p:spPr>
          <a:xfrm>
            <a:off x="6840000" y="3996000"/>
            <a:ext cx="3095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500" spc="-1" strike="noStrike">
                <a:latin typeface="Arial"/>
              </a:rPr>
              <a:t>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49720" y="1872000"/>
            <a:ext cx="997920" cy="24372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612000" y="3420000"/>
            <a:ext cx="6263640" cy="23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Oefening 2</a:t>
            </a:r>
            <a:r>
              <a:rPr b="0" lang="nl-NL" sz="1800" spc="-1" strike="noStrike">
                <a:latin typeface="Arial"/>
              </a:rPr>
              <a:t>: meer lichtjes branden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1. Begin een nieuw Makecode project.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2. Teken lichtjes van 3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rij van 2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 tot 4</a:t>
            </a:r>
            <a:r>
              <a:rPr b="0" lang="nl-NL" sz="1600" spc="-1" strike="noStrike" baseline="101000">
                <a:latin typeface="Arial"/>
              </a:rPr>
              <a:t>e</a:t>
            </a:r>
            <a:r>
              <a:rPr b="0" lang="nl-NL" sz="1600" spc="-1" strike="noStrike">
                <a:latin typeface="Arial"/>
              </a:rPr>
              <a:t> kolom (dus: aan).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3. Welke Lichtjes                 gebruiken opdracht om te teken?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4. Download jou programma naar het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376000" y="4608000"/>
            <a:ext cx="719640" cy="31680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5112000" y="1116000"/>
            <a:ext cx="5039640" cy="23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HUISWERK OPDRACHT!!          </a:t>
            </a:r>
            <a:r>
              <a:rPr b="1" lang="nl-NL" sz="1500" spc="-1" strike="noStrike">
                <a:latin typeface="Arial"/>
              </a:rPr>
              <a:t>TIJD:  </a:t>
            </a:r>
            <a:r>
              <a:rPr b="0" lang="nl-NL" sz="1500" spc="-1" strike="noStrike">
                <a:latin typeface="Arial"/>
              </a:rPr>
              <a:t>2 x 45min</a:t>
            </a:r>
            <a:endParaRPr b="0" lang="nl-N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- Doen oefening 1 en 2.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- Per oefening een schermafbeelding van jouw Makecode code.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- Upload die schermafbeelding naar jouw Instagram  en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vermeld #easylab4kids in jouw Instagram post.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- Maak een videoclipje met je mobieltje en in deze volgorde: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-- Begin een opname wanneer je lichtjes beginnen branden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-- Laat jouw Makecode programmacode zien, en gelijk vertel je 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    </a:t>
            </a:r>
            <a:r>
              <a:rPr b="0" lang="nl-NL" sz="1300" spc="-1" strike="noStrike">
                <a:latin typeface="Arial"/>
              </a:rPr>
              <a:t>WAT je heb gemaakt, en WAAROM je dat heb gedaan.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300" spc="-1" strike="noStrike">
                <a:latin typeface="Arial"/>
              </a:rPr>
              <a:t>  </a:t>
            </a:r>
            <a:r>
              <a:rPr b="0" lang="nl-NL" sz="1300" spc="-1" strike="noStrike">
                <a:latin typeface="Arial"/>
              </a:rPr>
              <a:t>-- Videoclipje maximaal 2 minuten.</a:t>
            </a:r>
            <a:endParaRPr b="0" lang="nl-NL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3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7164000" y="475200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8280000" y="5377680"/>
            <a:ext cx="43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Y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28800"/>
            <a:ext cx="906480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8640" cy="17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640" y="36612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13 – HUISWERK 1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gevorderd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65" name="Table 2"/>
          <p:cNvGraphicFramePr/>
          <p:nvPr/>
        </p:nvGraphicFramePr>
        <p:xfrm>
          <a:off x="560880" y="3274560"/>
          <a:ext cx="2640600" cy="1812240"/>
        </p:xfrm>
        <a:graphic>
          <a:graphicData uri="http://schemas.openxmlformats.org/drawingml/2006/table">
            <a:tbl>
              <a:tblPr/>
              <a:tblGrid>
                <a:gridCol w="528120"/>
                <a:gridCol w="528120"/>
                <a:gridCol w="528120"/>
                <a:gridCol w="528120"/>
                <a:gridCol w="5284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Start</a:t>
                      </a:r>
                      <a:endParaRPr b="0" lang="nl-NL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3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3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100" spc="-1" strike="noStrike">
                          <a:latin typeface="Arial"/>
                        </a:rPr>
                        <a:t>EIND</a:t>
                      </a:r>
                      <a:endParaRPr b="0" lang="nl-N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200" spc="-1" strike="noStrike">
                          <a:latin typeface="Arial"/>
                        </a:rPr>
                        <a:t>-</a:t>
                      </a:r>
                      <a:endParaRPr b="0" lang="nl-NL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6" name="CustomShape 3"/>
          <p:cNvSpPr/>
          <p:nvPr/>
        </p:nvSpPr>
        <p:spPr>
          <a:xfrm>
            <a:off x="648000" y="1476000"/>
            <a:ext cx="626364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500ms wachten voor je volgende lichtje wissel.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04000" y="2965680"/>
            <a:ext cx="28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68" name="Table 5"/>
          <p:cNvGraphicFramePr/>
          <p:nvPr/>
        </p:nvGraphicFramePr>
        <p:xfrm>
          <a:off x="6955560" y="3999960"/>
          <a:ext cx="2195280" cy="152496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3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9" name="CustomShape 6"/>
          <p:cNvSpPr/>
          <p:nvPr/>
        </p:nvSpPr>
        <p:spPr>
          <a:xfrm>
            <a:off x="6840000" y="3672000"/>
            <a:ext cx="3095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5640" cy="1178640"/>
          </a:xfrm>
          <a:prstGeom prst="rect">
            <a:avLst/>
          </a:prstGeom>
          <a:ln>
            <a:noFill/>
          </a:ln>
        </p:spPr>
      </p:pic>
      <p:sp>
        <p:nvSpPr>
          <p:cNvPr id="171" name="CustomShape 7"/>
          <p:cNvSpPr/>
          <p:nvPr/>
        </p:nvSpPr>
        <p:spPr>
          <a:xfrm>
            <a:off x="4104000" y="3816000"/>
            <a:ext cx="187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957200" y="1497600"/>
            <a:ext cx="15944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500" spc="-1" strike="noStrike">
                <a:latin typeface="Arial"/>
              </a:rPr>
              <a:t>TIJD:  1</a:t>
            </a:r>
            <a:r>
              <a:rPr b="0" lang="nl-NL" sz="1500" spc="-1" strike="noStrike">
                <a:latin typeface="Arial"/>
              </a:rPr>
              <a:t> x 45min</a:t>
            </a:r>
            <a:endParaRPr b="0" lang="nl-NL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640" y="28800"/>
            <a:ext cx="906480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8640" cy="17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79640" y="364320"/>
            <a:ext cx="698076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Docent: Benodigheden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35640" y="1367640"/>
            <a:ext cx="755676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Materiaal benodigd voor 10 deelnemers, vorige Microbit ervaring is vereist!!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Internetverbinding geschikt voor 10x tegelijk surfewnd gebruikers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beamer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1x HDMI kabel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verdeelstekker met 3 meter verlengsnoer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1x Laptop tbv presentatie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12x laptops (waarvan 2x reserve)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Microbit batterijhouders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10x DFRobot Maqueen kits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– </a:t>
            </a: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30x AAA-batterijen volledig opgeladen tbv robots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207280" y="307800"/>
            <a:ext cx="1590480" cy="127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431840" y="4733280"/>
            <a:ext cx="2431800" cy="81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3640" y="36612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14 – HUISWERK 2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geavanceerd / VWO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484920" y="3591360"/>
          <a:ext cx="2898720" cy="1975680"/>
        </p:xfrm>
        <a:graphic>
          <a:graphicData uri="http://schemas.openxmlformats.org/drawingml/2006/table">
            <a:tbl>
              <a:tblPr/>
              <a:tblGrid>
                <a:gridCol w="579960"/>
                <a:gridCol w="579960"/>
                <a:gridCol w="579960"/>
                <a:gridCol w="579960"/>
                <a:gridCol w="57924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300" spc="-1" strike="noStrike">
                          <a:latin typeface="Arial"/>
                        </a:rPr>
                        <a:t>Start</a:t>
                      </a:r>
                      <a:endParaRPr b="0" lang="nl-NL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300" spc="-1" strike="noStrike">
                          <a:latin typeface="Arial"/>
                        </a:rPr>
                        <a:t>1 -</a:t>
                      </a:r>
                      <a:endParaRPr b="0" lang="nl-N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2 -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3 -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4 -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5 -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6 -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EIND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8" name="CustomShape 3"/>
          <p:cNvSpPr/>
          <p:nvPr/>
        </p:nvSpPr>
        <p:spPr>
          <a:xfrm>
            <a:off x="648000" y="1368000"/>
            <a:ext cx="6263640" cy="23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Je moet </a:t>
            </a:r>
            <a:r>
              <a:rPr b="1" lang="nl-NL" sz="1600" spc="-1" strike="noStrike">
                <a:latin typeface="Arial"/>
              </a:rPr>
              <a:t>VERPLICHT</a:t>
            </a:r>
            <a:r>
              <a:rPr b="0" lang="nl-NL" sz="1600" spc="-1" strike="noStrike">
                <a:latin typeface="Arial"/>
              </a:rPr>
              <a:t>              gebruiken.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lichtjes de volgorde volgen 1,2,3,4 enz..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200ms wachten voor je volgende lichtje wissel.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04000" y="3217680"/>
            <a:ext cx="280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80" name="Table 5"/>
          <p:cNvGraphicFramePr/>
          <p:nvPr/>
        </p:nvGraphicFramePr>
        <p:xfrm>
          <a:off x="6955560" y="3999960"/>
          <a:ext cx="2195280" cy="152496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3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1" name="CustomShape 6"/>
          <p:cNvSpPr/>
          <p:nvPr/>
        </p:nvSpPr>
        <p:spPr>
          <a:xfrm>
            <a:off x="6840000" y="3672000"/>
            <a:ext cx="3095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5640" cy="1178640"/>
          </a:xfrm>
          <a:prstGeom prst="rect">
            <a:avLst/>
          </a:prstGeom>
          <a:ln>
            <a:noFill/>
          </a:ln>
        </p:spPr>
      </p:pic>
      <p:sp>
        <p:nvSpPr>
          <p:cNvPr id="183" name="CustomShape 7"/>
          <p:cNvSpPr/>
          <p:nvPr/>
        </p:nvSpPr>
        <p:spPr>
          <a:xfrm>
            <a:off x="4104000" y="3816000"/>
            <a:ext cx="187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2851560" y="1872000"/>
            <a:ext cx="640080" cy="2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3640" y="28800"/>
            <a:ext cx="906480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nl-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Pauze</a:t>
            </a: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(5 minuten)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784320" y="1933560"/>
            <a:ext cx="1898640" cy="17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3640" y="36612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15 – HUISWERK 3 </a:t>
            </a:r>
            <a:endParaRPr b="0" lang="nl-NL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Niveau: </a:t>
            </a: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geavanceerd / VWO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89" name="Table 2"/>
          <p:cNvGraphicFramePr/>
          <p:nvPr/>
        </p:nvGraphicFramePr>
        <p:xfrm>
          <a:off x="484920" y="3591360"/>
          <a:ext cx="2898720" cy="1975680"/>
        </p:xfrm>
        <a:graphic>
          <a:graphicData uri="http://schemas.openxmlformats.org/drawingml/2006/table">
            <a:tbl>
              <a:tblPr/>
              <a:tblGrid>
                <a:gridCol w="579960"/>
                <a:gridCol w="579960"/>
                <a:gridCol w="579960"/>
                <a:gridCol w="579960"/>
                <a:gridCol w="57924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3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300" spc="-1" strike="noStrike">
                          <a:latin typeface="Arial"/>
                        </a:rPr>
                        <a:t>Start</a:t>
                      </a:r>
                      <a:endParaRPr b="0" lang="nl-NL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1300" spc="-1" strike="noStrike">
                          <a:latin typeface="Arial"/>
                        </a:rPr>
                        <a:t>1 -</a:t>
                      </a:r>
                      <a:endParaRPr b="0" lang="nl-NL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2 -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3 -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4 -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5 -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6 -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EIND</a:t>
                      </a:r>
                      <a:endParaRPr b="0" lang="nl-NL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900" spc="-1" strike="noStrike">
                          <a:latin typeface="Arial"/>
                        </a:rPr>
                        <a:t>-</a:t>
                      </a:r>
                      <a:endParaRPr b="0" lang="nl-NL" sz="9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0" name="CustomShape 3"/>
          <p:cNvSpPr/>
          <p:nvPr/>
        </p:nvSpPr>
        <p:spPr>
          <a:xfrm>
            <a:off x="648000" y="1368000"/>
            <a:ext cx="6263640" cy="23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1. 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de lichtjes een voor een aangaan.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Je moet </a:t>
            </a:r>
            <a:r>
              <a:rPr b="1" lang="nl-NL" sz="1600" spc="-1" strike="noStrike">
                <a:latin typeface="Arial"/>
              </a:rPr>
              <a:t>VERPLICHT</a:t>
            </a:r>
            <a:r>
              <a:rPr b="0" lang="nl-NL" sz="1600" spc="-1" strike="noStrike">
                <a:latin typeface="Arial"/>
              </a:rPr>
              <a:t>              gebruiken.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Begin lichtjes branden bij Start (zie hieronder!!).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lichtjes de volgorde volgen 1,2,3,4 enz..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Laat 200ms wachten voor je volgende lichtje wissel.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Maak de code in Makecode omgeving, zet het over op Microbit.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600" spc="-1" strike="noStrike">
                <a:latin typeface="Arial"/>
              </a:rPr>
              <a:t>- Post op Instagram en vermeld #easylab4kids.</a:t>
            </a:r>
            <a:endParaRPr b="0" lang="nl-N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6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04000" y="3217680"/>
            <a:ext cx="280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Microbit lichtjes matrix:</a:t>
            </a:r>
            <a:endParaRPr b="0" lang="nl-NL" sz="1800" spc="-1" strike="noStrike">
              <a:latin typeface="Arial"/>
            </a:endParaRPr>
          </a:p>
        </p:txBody>
      </p:sp>
      <p:graphicFrame>
        <p:nvGraphicFramePr>
          <p:cNvPr id="192" name="Table 5"/>
          <p:cNvGraphicFramePr/>
          <p:nvPr/>
        </p:nvGraphicFramePr>
        <p:xfrm>
          <a:off x="6955560" y="3999960"/>
          <a:ext cx="2195280" cy="1524960"/>
        </p:xfrm>
        <a:graphic>
          <a:graphicData uri="http://schemas.openxmlformats.org/drawingml/2006/table">
            <a:tbl>
              <a:tblPr/>
              <a:tblGrid>
                <a:gridCol w="439200"/>
                <a:gridCol w="439200"/>
                <a:gridCol w="439200"/>
                <a:gridCol w="439200"/>
                <a:gridCol w="438840"/>
              </a:tblGrid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0,0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4,1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4,2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5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4,3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3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0,4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1,4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2,4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3,4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NL" sz="700" spc="-1" strike="noStrike">
                          <a:latin typeface="Arial"/>
                        </a:rPr>
                        <a:t>4,4</a:t>
                      </a:r>
                      <a:endParaRPr b="0" lang="nl-NL" sz="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3" name="CustomShape 6"/>
          <p:cNvSpPr/>
          <p:nvPr/>
        </p:nvSpPr>
        <p:spPr>
          <a:xfrm>
            <a:off x="6840000" y="3672000"/>
            <a:ext cx="30956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500" spc="-1" strike="noStrike">
                <a:latin typeface="Arial"/>
              </a:rPr>
              <a:t>4. Geheugensteun: lichtjes matrix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176000" y="4176000"/>
            <a:ext cx="1295640" cy="1178640"/>
          </a:xfrm>
          <a:prstGeom prst="rect">
            <a:avLst/>
          </a:prstGeom>
          <a:ln>
            <a:noFill/>
          </a:ln>
        </p:spPr>
      </p:pic>
      <p:sp>
        <p:nvSpPr>
          <p:cNvPr id="195" name="CustomShape 7"/>
          <p:cNvSpPr/>
          <p:nvPr/>
        </p:nvSpPr>
        <p:spPr>
          <a:xfrm>
            <a:off x="4104000" y="3816000"/>
            <a:ext cx="187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3. TIP...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851560" y="1872000"/>
            <a:ext cx="640080" cy="2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 samenvatting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Wat je heb geleerd</a:t>
            </a: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en Y coördinaten in de echte wereld.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Microbit lichtjes branden op X en Y.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Vereenvoudigd code met lussen.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Jouw ervaring promoten op Instagram.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71640" y="4654800"/>
            <a:ext cx="2431800" cy="81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Stap 16 – EINDE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3640" y="1902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178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6000" spc="-1" strike="noStrike" u="sng">
                <a:solidFill>
                  <a:srgbClr val="000000"/>
                </a:solidFill>
                <a:uFillTx/>
                <a:latin typeface="Architects Daughter"/>
                <a:ea typeface="DejaVu Sans"/>
              </a:rPr>
              <a:t>Abonneer</a:t>
            </a: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</a:t>
            </a:r>
            <a:endParaRPr b="0" lang="nl-NL" sz="6000" spc="-1" strike="noStrike">
              <a:latin typeface="Arial"/>
            </a:endParaRPr>
          </a:p>
          <a:p>
            <a:pPr marL="432000" indent="-3178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</a:t>
            </a:r>
            <a:r>
              <a:rPr b="0" lang="nl-NL" sz="6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#Easylab4kids    </a:t>
            </a:r>
            <a:endParaRPr b="0" lang="nl-NL" sz="6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    </a:t>
            </a:r>
            <a:r>
              <a:rPr b="0" lang="nl-NL" sz="4000" spc="-1" strike="noStrike">
                <a:solidFill>
                  <a:srgbClr val="000000"/>
                </a:solidFill>
                <a:latin typeface="Architects Daughter"/>
                <a:ea typeface="DejaVu Sans"/>
              </a:rPr>
              <a:t>http://easylab4kids.nl</a:t>
            </a:r>
            <a:endParaRPr b="0" lang="nl-NL" sz="4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24320" y="2016000"/>
            <a:ext cx="1939320" cy="80712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8434800" y="5111280"/>
            <a:ext cx="1495800" cy="49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**Docent leskaart**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Leerlingen: geen ervaring vereist. Max 12 deelnemers per les.</a:t>
            </a: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Voor start, check dat Maqueens batterijen opgeladen zijn. Maqueen moet leeg zijn, geen programma.</a:t>
            </a:r>
            <a:endParaRPr b="0" lang="nl-NL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Wanneer de les begint</a:t>
            </a: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“Hallo, dit is Maqueen robot, hij is erg duur. Dit gaan wij vandaag doen:”.. doe de Maqueen aan, demo met SOS-knipper lampjes en wielen vooruit achteruit.  De robot is een computertje dat zie je aan deze zwarte moederbord. De bluetoothknipper lampje mag je negeren, dat is voor de zier.</a:t>
            </a: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Aan zijn voorkant zit een afstandsensor, wie heeft een auto tuis die pipen bij achteruit parkeren?</a:t>
            </a: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Om hem te laten rijden moet je hem eerst programmeren met Scratch. Voor hij rijdt moet je je programma uploaden. Net als met de Microbit. </a:t>
            </a:r>
            <a:endParaRPr b="0" lang="nl-NL" sz="15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  <a:ea typeface="DejaVu Sans"/>
              </a:rPr>
              <a:t>Zeg: de lesmateriaal is moeilijk. Je moet goed luisteren, en mij nadoen.</a:t>
            </a:r>
            <a:endParaRPr b="0" lang="nl-NL" sz="15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71640" y="4654800"/>
            <a:ext cx="2431800" cy="810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249400" y="1007640"/>
            <a:ext cx="1538280" cy="15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Docent info: Leerdoelen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Opstarten makecode omgeving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Onderscheid tussen X en Y punten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Herleiden X en Y naar specifieke punt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Lampje op X en Y axis laten scrollen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064000" y="1584000"/>
            <a:ext cx="1655640" cy="173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83720" y="2303640"/>
            <a:ext cx="8502120" cy="26334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03640" y="36396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1 – BLUF</a:t>
            </a:r>
            <a:endParaRPr b="0" lang="nl-NL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640" y="36324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2 – BLUF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3640" y="1326240"/>
            <a:ext cx="906480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 ledje teken op x en y as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Ik ga jullie voordoen.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Eerst programmeren, dan spelen</a:t>
            </a:r>
            <a:endParaRPr b="0" lang="nl-NL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Vraag: wie heeft ervaring met Scratch?</a:t>
            </a:r>
            <a:endParaRPr b="0" lang="nl-NL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1640" y="4247280"/>
            <a:ext cx="8928000" cy="8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5000" spc="-1" strike="noStrike">
                <a:solidFill>
                  <a:srgbClr val="000000"/>
                </a:solidFill>
                <a:latin typeface="OpineHeavy"/>
                <a:ea typeface="DejaVu Sans"/>
              </a:rPr>
              <a:t>Microbit NIET aanzetten!!</a:t>
            </a:r>
            <a:endParaRPr b="0" lang="nl-N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3640" y="36396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3 – Voorbeeld: X en Y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48000" y="1224000"/>
            <a:ext cx="3455640" cy="18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nl-NL" sz="4500" spc="-1" strike="noStrike">
                <a:latin typeface="Arial"/>
              </a:rPr>
              <a:t>X</a:t>
            </a:r>
            <a:endParaRPr b="0" lang="nl-NL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Horizontaal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links naar rechts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Begint altijd bij 0 tellen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184000" y="1224000"/>
            <a:ext cx="3455640" cy="18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nl-NL" sz="4500" spc="-1" strike="noStrike">
                <a:latin typeface="Arial"/>
              </a:rPr>
              <a:t>Y</a:t>
            </a:r>
            <a:endParaRPr b="0" lang="nl-NL" sz="4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Vertikaal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Boven naar beneden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Begint altijd bij 0 tellen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808000" y="2980800"/>
            <a:ext cx="3023640" cy="24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3640" y="36468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Stap 4 – Waarom coördinaten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520000" y="1437840"/>
            <a:ext cx="5975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1. Positie aangeven wanneer er geen straatadressen zijn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77520" y="3435840"/>
            <a:ext cx="3498120" cy="14598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864000" y="5112000"/>
            <a:ext cx="388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2. Schepen, vliegtuigen gebruikt het om te navigeren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790960" y="3240000"/>
            <a:ext cx="3352680" cy="153108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5040000" y="4896000"/>
            <a:ext cx="4967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3. Militair doeleindes: raket en bommen op exacte positie laten vallen.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952080" y="1738080"/>
            <a:ext cx="3103560" cy="150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3640" y="365400"/>
            <a:ext cx="9064800" cy="6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Stap 5 – Demo: coördinaten op Microbit</a:t>
            </a:r>
            <a:endParaRPr b="0" lang="nl-NL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240000" y="237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77400" y="1152000"/>
            <a:ext cx="7878240" cy="27554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440000" y="4176000"/>
            <a:ext cx="7487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800" spc="-1" strike="noStrike">
                <a:latin typeface="Arial"/>
              </a:rPr>
              <a:t>UITDAGING</a:t>
            </a:r>
            <a:r>
              <a:rPr b="0" lang="nl-NL" sz="1800" spc="-1" strike="noStrike">
                <a:latin typeface="Arial"/>
              </a:rPr>
              <a:t>: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  <a:ea typeface="Microsoft YaHei"/>
              </a:rPr>
              <a:t>De lichtje beweegt van links naar rechts: waar is de X-as?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1800" spc="-1" strike="noStrike">
                <a:latin typeface="Arial"/>
                <a:ea typeface="Microsoft YaHei"/>
              </a:rPr>
              <a:t>Aanwijzen op bovenstaand slide.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LibreOffice/6.2.4.2$Windows_x86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2019-07-06T20:38:40Z</dcterms:created>
  <dc:creator/>
  <dc:description/>
  <dc:language>nl-NL</dc:language>
  <cp:lastModifiedBy/>
  <dcterms:modified xsi:type="dcterms:W3CDTF">2019-07-07T00:02:22Z</dcterms:modified>
  <cp:revision>50</cp:revision>
  <dc:subject/>
  <dc:title/>
</cp:coreProperties>
</file>