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2900-72D7-43C2-9F9C-A9CC5B6EE61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547-DB47-4DFE-81AC-E68FD639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2900-72D7-43C2-9F9C-A9CC5B6EE61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547-DB47-4DFE-81AC-E68FD639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2900-72D7-43C2-9F9C-A9CC5B6EE61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547-DB47-4DFE-81AC-E68FD639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2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2900-72D7-43C2-9F9C-A9CC5B6EE61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547-DB47-4DFE-81AC-E68FD639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2900-72D7-43C2-9F9C-A9CC5B6EE61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547-DB47-4DFE-81AC-E68FD639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4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2900-72D7-43C2-9F9C-A9CC5B6EE61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547-DB47-4DFE-81AC-E68FD639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2900-72D7-43C2-9F9C-A9CC5B6EE61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547-DB47-4DFE-81AC-E68FD639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2900-72D7-43C2-9F9C-A9CC5B6EE61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547-DB47-4DFE-81AC-E68FD639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8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2900-72D7-43C2-9F9C-A9CC5B6EE61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547-DB47-4DFE-81AC-E68FD639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5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2900-72D7-43C2-9F9C-A9CC5B6EE61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547-DB47-4DFE-81AC-E68FD639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2900-72D7-43C2-9F9C-A9CC5B6EE61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547-DB47-4DFE-81AC-E68FD639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7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2900-72D7-43C2-9F9C-A9CC5B6EE61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9547-DB47-4DFE-81AC-E68FD639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3670046" y="4636712"/>
            <a:ext cx="3672586" cy="170078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onotype Corsiva" panose="03010101010201010101" pitchFamily="66" charset="0"/>
              </a:rPr>
              <a:t>Once you </a:t>
            </a:r>
            <a:r>
              <a:rPr lang="en-US" sz="3200" smtClean="0">
                <a:latin typeface="Monotype Corsiva" panose="03010101010201010101" pitchFamily="66" charset="0"/>
              </a:rPr>
              <a:t>are entered here </a:t>
            </a:r>
            <a:r>
              <a:rPr lang="en-US" sz="3200" dirty="0" smtClean="0">
                <a:latin typeface="Monotype Corsiva" panose="03010101010201010101" pitchFamily="66" charset="0"/>
              </a:rPr>
              <a:t>your success will confirm……</a:t>
            </a:r>
            <a:endParaRPr lang="en-US" sz="3200" dirty="0">
              <a:latin typeface="Monotype Corsiva" panose="03010101010201010101" pitchFamily="66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32" y="489556"/>
            <a:ext cx="4553712" cy="45079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2840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Monotype Corsiva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pappu saha</dc:creator>
  <cp:lastModifiedBy>pappu saha</cp:lastModifiedBy>
  <cp:revision>7</cp:revision>
  <dcterms:created xsi:type="dcterms:W3CDTF">2022-01-17T15:54:05Z</dcterms:created>
  <dcterms:modified xsi:type="dcterms:W3CDTF">2022-01-17T18:17:51Z</dcterms:modified>
</cp:coreProperties>
</file>