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F235-0DE8-1E2B-941A-EB107F58A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4FDC-7E64-59F6-A270-AD326330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C1AC-F1DC-8E3A-1374-1AC3DE5F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AB01-A988-0FFA-8EFE-369A326D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A7D1-CC61-D270-B28B-1E0AAF1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3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262-E948-1CCC-AF33-48316CAC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D322F-C9E6-2C3F-37E5-F0961CEF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FDF8-24EE-3C8E-D855-6D612BC7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DF74-3FE5-4D6D-2166-8C9049C9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BC6A-F841-C8FD-F011-4CF10E1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5D415-A22E-32AE-CDD2-8270123B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2F928-3315-B295-77C5-68715246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D9D5-1674-E273-1006-5875387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FF0C-2771-7149-6A5D-0B61517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B7C9-C615-8E3A-1E7D-747C498F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9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97FC-80B2-69E0-AAEA-55C43883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3139-486C-05BD-50D6-E6A8CAC1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B64B-B531-D9EC-B08E-60C94B19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4666-9545-9F69-E3DD-3B955D37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6691-B00B-81B3-4637-7094AA98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FC0C-0F70-C58B-1F90-49C5661A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0D93-2B9A-8E48-19E8-54EF9EF4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C8CF-FC4B-237A-4DF2-51F4AA9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56B2-CDE2-CB1F-3414-F6F4F522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3CB9-460A-7E43-7154-7ECB5ACD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9519-DC51-32F7-FBE9-E76128EC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D285-EB35-5DFB-8275-50730001D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18638-BC04-64CD-94CE-AD066F76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6C2A-93FF-772D-F240-32DFED33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61583-B28F-235C-B827-E95869B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A215-4587-B401-2B03-001D2FC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0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3632-B688-D6D2-2202-A0F54450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08B9-982D-49C3-A48E-AE35681D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13403-A608-AC72-66AB-1D75DA1CF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18371-9A48-4A92-60C8-BFA0A485B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036DD-3C8F-9C99-2D08-4D1B89665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11299-C7FA-B3A1-E9A0-6AA0F6B9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C815E-180E-B7E5-AC40-F5F233BF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D8540-7D34-5488-148D-C850124C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559F-7249-B034-A2C7-D9040040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27E20-5586-6627-5DEB-F9B5E280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C9506-8933-E03E-C384-8E531443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F4E07-728D-D2C9-D507-6EF8A10E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9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F4B70-730C-2969-348A-4C8E14E4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DE316-FC73-F5CF-A918-26CA1B2F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631E-0BF5-0866-0AE1-7008A66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ED17-6813-5E3A-E2C7-560AC969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A533-0918-2028-9BF0-01099010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9931-8422-CB49-52AF-0A5B5F35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344-9CA9-D6D8-651F-FBB5E32F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70EAE-D798-2C38-9D94-4AC9025E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7D716-6A37-12E1-4376-F1F52EFC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3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9381-EB07-5886-8E3E-EB9A31DC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62063-8895-8DEB-7C2D-C29F5E13D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8BD1F-78A1-0E31-9DF7-AD9242A2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646F-8903-A7EF-C34B-6D04507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F881-7563-7EB4-A5C6-8038B876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68017-6588-BE74-95CC-9D31DCE5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CD354-9202-E964-9471-A6D00AF6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73CD-01D2-EC72-466F-14373146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EDD4-A5DC-B286-DD35-91D1DA0B2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BB44-6E19-4275-9141-AD7306102EC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9D6E-A959-4F15-B433-B3ECD1433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5042-606C-885D-47C4-BFFC1B5E8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A950-CD8B-4F02-91C3-586669962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071BA-F842-2551-1F8F-DE3421AF0B06}"/>
              </a:ext>
            </a:extLst>
          </p:cNvPr>
          <p:cNvSpPr txBox="1"/>
          <p:nvPr/>
        </p:nvSpPr>
        <p:spPr>
          <a:xfrm>
            <a:off x="1336431" y="1955409"/>
            <a:ext cx="92002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Bernard MT Condensed" panose="02050806060905020404" pitchFamily="18" charset="0"/>
              </a:rPr>
              <a:t>Case Study on  Swiggy Dataset</a:t>
            </a:r>
          </a:p>
          <a:p>
            <a:pPr algn="ctr"/>
            <a:r>
              <a:rPr lang="en-US" sz="5000" b="1" dirty="0">
                <a:latin typeface="+mj-lt"/>
              </a:rPr>
              <a:t>Using SQL</a:t>
            </a:r>
          </a:p>
          <a:p>
            <a:pPr algn="ctr"/>
            <a:endParaRPr lang="en-US" sz="5000" b="1" dirty="0">
              <a:latin typeface="+mj-lt"/>
            </a:endParaRPr>
          </a:p>
          <a:p>
            <a:pPr algn="ctr"/>
            <a:r>
              <a:rPr lang="en-US" sz="5000" b="1" dirty="0">
                <a:solidFill>
                  <a:schemeClr val="accent1"/>
                </a:solidFill>
                <a:latin typeface="+mj-lt"/>
              </a:rPr>
              <a:t>- By </a:t>
            </a:r>
            <a:r>
              <a:rPr lang="en-US" sz="5000" b="1" dirty="0" err="1">
                <a:solidFill>
                  <a:schemeClr val="accent1"/>
                </a:solidFill>
                <a:latin typeface="+mj-lt"/>
              </a:rPr>
              <a:t>Pappu</a:t>
            </a:r>
            <a:r>
              <a:rPr lang="en-US" sz="5000" b="1" dirty="0">
                <a:solidFill>
                  <a:schemeClr val="accent1"/>
                </a:solidFill>
                <a:latin typeface="+mj-lt"/>
              </a:rPr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237406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Month over Month revenue growth of Swiggy ?*/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262" y="1311108"/>
            <a:ext cx="8807258" cy="2543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4144201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52087"/>
            <a:ext cx="6848140" cy="17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</a:t>
            </a:r>
            <a:r>
              <a:rPr lang="en-US" sz="2800" dirty="0" err="1"/>
              <a:t>favourite</a:t>
            </a:r>
            <a:r>
              <a:rPr lang="en-US" sz="2800" dirty="0"/>
              <a:t> food/dish of each customer ?*/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633" y="1262036"/>
            <a:ext cx="8655278" cy="3030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4215806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69" y="4923692"/>
            <a:ext cx="3650699" cy="17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4089" cy="9431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3300" dirty="0"/>
              <a:t>/* Find customers who have never ordered ? */</a:t>
            </a:r>
            <a:endParaRPr lang="en-IN" sz="3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7271"/>
            <a:ext cx="6406662" cy="1509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2856377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1" y="3682536"/>
            <a:ext cx="2865079" cy="18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4089" cy="9431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3300" dirty="0"/>
              <a:t>/* Find average price of food/dish ?*/</a:t>
            </a:r>
            <a:endParaRPr lang="en-IN" sz="3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937" y="1347271"/>
            <a:ext cx="6317187" cy="1509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2856377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937" y="3577367"/>
            <a:ext cx="3302225" cy="30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top restaurant in term of number of orders for a given month ? Let say given month is May*/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3288" y="1654390"/>
            <a:ext cx="6406662" cy="1420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3075057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421" y="4175297"/>
            <a:ext cx="2865079" cy="8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top restaurant in term of number of orders for each month ? 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421" y="1458212"/>
            <a:ext cx="8740287" cy="28597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966421" y="4318009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421" y="5025895"/>
            <a:ext cx="3527345" cy="14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restaurants with monthly sale greater than x rupees ? Let say given month is June 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924" y="1458213"/>
            <a:ext cx="8300821" cy="2589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4243617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326" y="4978451"/>
            <a:ext cx="4095340" cy="15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Show all orders with order details for a particular customer in a particular date range. Let say given customer is "Ankit" and given date range is 10th June,2022 and 10th July,2022*/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159" y="1654390"/>
            <a:ext cx="8088367" cy="2711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4366050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159" y="5073936"/>
            <a:ext cx="4819121" cy="15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restaurant with maximum number of repeated customers or loyal       customers ?*/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532994"/>
            <a:ext cx="8066649" cy="295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16123" y="4708571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123" y="5416457"/>
            <a:ext cx="5262497" cy="10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4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1F19A-BE33-5358-F612-0E99FF71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896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Query :</a:t>
            </a:r>
            <a:br>
              <a:rPr lang="en-US" dirty="0"/>
            </a:br>
            <a:r>
              <a:rPr lang="en-US" sz="2800" dirty="0"/>
              <a:t>/* Find loyal customers for all restaurants ?*/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DE42-15BE-F757-B9D5-E15344C7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976" y="1458213"/>
            <a:ext cx="6470427" cy="2324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AB0B0-48C9-CA7A-D57E-806B00541621}"/>
              </a:ext>
            </a:extLst>
          </p:cNvPr>
          <p:cNvSpPr txBox="1"/>
          <p:nvPr/>
        </p:nvSpPr>
        <p:spPr>
          <a:xfrm>
            <a:off x="838200" y="3782943"/>
            <a:ext cx="225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Output : 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2B956-3BC4-9599-CB73-3DCC5E2CC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976" y="4490829"/>
            <a:ext cx="4402476" cy="20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215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Query : /* Find customers who have never ordered ? */</vt:lpstr>
      <vt:lpstr>Query : /* Find average price of food/dish ?*/</vt:lpstr>
      <vt:lpstr>Query : /* Find top restaurant in term of number of orders for a given month ? Let say given month is May*/</vt:lpstr>
      <vt:lpstr>Query : /* Find top restaurant in term of number of orders for each month ? */</vt:lpstr>
      <vt:lpstr>Query : /* Find restaurants with monthly sale greater than x rupees ? Let say given month is June */</vt:lpstr>
      <vt:lpstr>Query : /* Show all orders with order details for a particular customer in a particular date range. Let say given customer is "Ankit" and given date range is 10th June,2022 and 10th July,2022*/</vt:lpstr>
      <vt:lpstr>Query : /* Find restaurant with maximum number of repeated customers or loyal       customers ?*/</vt:lpstr>
      <vt:lpstr>Query : /* Find loyal customers for all restaurants ?*/</vt:lpstr>
      <vt:lpstr>Query : /* Find Month over Month revenue growth of Swiggy ?*/</vt:lpstr>
      <vt:lpstr>Query : /* Find favourite food/dish of each customer ?*/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2024-06-04T11:39:01Z</dcterms:created>
  <dcterms:modified xsi:type="dcterms:W3CDTF">2024-06-04T12:42:25Z</dcterms:modified>
</cp:coreProperties>
</file>