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express.com/item/1005002223616703.html?spm=a2g0s.9042311.0.0.75364c4dH5mLu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C++ to </a:t>
            </a:r>
            <a:r>
              <a:rPr lang="en-US" dirty="0" smtClean="0"/>
              <a:t>develop libraries </a:t>
            </a:r>
            <a:r>
              <a:rPr lang="en-US" dirty="0" smtClean="0"/>
              <a:t>for interfacing external components with an STM32 microcontroller.</a:t>
            </a:r>
          </a:p>
          <a:p>
            <a:r>
              <a:rPr lang="en-US" dirty="0" smtClean="0"/>
              <a:t>Use of STM32 HAL drivers for application development on an STM32 microcontroller.</a:t>
            </a:r>
          </a:p>
          <a:p>
            <a:r>
              <a:rPr lang="en-US" dirty="0" smtClean="0"/>
              <a:t>Designing and development of embedded software (from algorithm to working code).</a:t>
            </a:r>
          </a:p>
          <a:p>
            <a:r>
              <a:rPr lang="en-US" dirty="0" smtClean="0"/>
              <a:t>Embedded software development using a project-oriented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controlled servo</a:t>
            </a:r>
          </a:p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game</a:t>
            </a:r>
          </a:p>
          <a:p>
            <a:r>
              <a:rPr lang="en-US" dirty="0"/>
              <a:t>S</a:t>
            </a:r>
            <a:r>
              <a:rPr lang="en-US" dirty="0" smtClean="0"/>
              <a:t>elf-driving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STM32 </a:t>
            </a:r>
            <a:r>
              <a:rPr lang="en-US" dirty="0" err="1" smtClean="0"/>
              <a:t>dev</a:t>
            </a:r>
            <a:r>
              <a:rPr lang="en-US" dirty="0" smtClean="0"/>
              <a:t> board (F401RE </a:t>
            </a:r>
            <a:r>
              <a:rPr lang="en-US" dirty="0" err="1" smtClean="0"/>
              <a:t>Nucleo</a:t>
            </a:r>
            <a:r>
              <a:rPr lang="en-US" dirty="0" smtClean="0"/>
              <a:t> board)</a:t>
            </a:r>
          </a:p>
          <a:p>
            <a:r>
              <a:rPr lang="en-US" dirty="0" smtClean="0"/>
              <a:t>Connectors (male-male, male-female, female-female)</a:t>
            </a:r>
          </a:p>
          <a:p>
            <a:r>
              <a:rPr lang="en-US" dirty="0" smtClean="0"/>
              <a:t>20x4 LCD</a:t>
            </a:r>
          </a:p>
          <a:p>
            <a:r>
              <a:rPr lang="en-US" dirty="0" smtClean="0"/>
              <a:t>HC05 Bluetooth module</a:t>
            </a:r>
          </a:p>
          <a:p>
            <a:r>
              <a:rPr lang="en-US" dirty="0" smtClean="0"/>
              <a:t>SG90 servo</a:t>
            </a:r>
          </a:p>
          <a:p>
            <a:r>
              <a:rPr lang="en-US" dirty="0" smtClean="0"/>
              <a:t>4x4 Keypad</a:t>
            </a:r>
          </a:p>
          <a:p>
            <a:r>
              <a:rPr lang="en-US" dirty="0" smtClean="0"/>
              <a:t>HCSR04 ultrasonic sensor (x3)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L298N motor driver</a:t>
            </a:r>
          </a:p>
          <a:p>
            <a:r>
              <a:rPr lang="en-US" dirty="0" smtClean="0"/>
              <a:t>4 wheel car chassis, wheels and TT gear motor (</a:t>
            </a:r>
            <a:r>
              <a:rPr lang="en-US" dirty="0">
                <a:hlinkClick r:id="rId2"/>
              </a:rPr>
              <a:t>For </a:t>
            </a:r>
            <a:r>
              <a:rPr lang="en-US" dirty="0" err="1">
                <a:hlinkClick r:id="rId2"/>
              </a:rPr>
              <a:t>Arduino</a:t>
            </a:r>
            <a:r>
              <a:rPr lang="en-US" dirty="0">
                <a:hlinkClick r:id="rId2"/>
              </a:rPr>
              <a:t> UNO R3 Robot 4WD Cars RC Remote Control L98N Robotics Learning Kit Educational Stem Toys DIY </a:t>
            </a:r>
            <a:r>
              <a:rPr lang="en-US" dirty="0" err="1">
                <a:hlinkClick r:id="rId2"/>
              </a:rPr>
              <a:t>enthusiasts|Integrated</a:t>
            </a:r>
            <a:r>
              <a:rPr lang="en-US" dirty="0">
                <a:hlinkClick r:id="rId2"/>
              </a:rPr>
              <a:t> Circuits| - </a:t>
            </a:r>
            <a:r>
              <a:rPr lang="en-US" dirty="0" err="1" smtClean="0">
                <a:hlinkClick r:id="rId2"/>
              </a:rPr>
              <a:t>AliExpress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Li-ion battery (x3)</a:t>
            </a:r>
          </a:p>
          <a:p>
            <a:r>
              <a:rPr lang="en-US" dirty="0" smtClean="0"/>
              <a:t>3-cell Li-ion battery case</a:t>
            </a:r>
          </a:p>
          <a:p>
            <a:r>
              <a:rPr lang="en-US" dirty="0" smtClean="0"/>
              <a:t>10k potentiometer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 err="1" smtClean="0"/>
              <a:t>con’t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6" y="2308159"/>
            <a:ext cx="2700000" cy="27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66" y="4162854"/>
            <a:ext cx="3000003" cy="223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97" y="1462159"/>
            <a:ext cx="3613500" cy="262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7" y="1376664"/>
            <a:ext cx="3840000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 err="1" smtClean="0"/>
              <a:t>con’t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" y="1743502"/>
            <a:ext cx="3048000" cy="232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96" y="490400"/>
            <a:ext cx="288000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72" y="3370400"/>
            <a:ext cx="3852000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01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152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PRACTICAL EMBEDDED   SYSTEMS DEVELOPMENT USING C++</vt:lpstr>
      <vt:lpstr>What will you learn?</vt:lpstr>
      <vt:lpstr>PROJECTS</vt:lpstr>
      <vt:lpstr>Components</vt:lpstr>
      <vt:lpstr>Components con’t</vt:lpstr>
      <vt:lpstr>Components con’t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11</cp:revision>
  <dcterms:created xsi:type="dcterms:W3CDTF">2021-10-10T08:23:27Z</dcterms:created>
  <dcterms:modified xsi:type="dcterms:W3CDTF">2021-11-21T09:11:08Z</dcterms:modified>
</cp:coreProperties>
</file>