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38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EMBEDDED </a:t>
            </a:r>
            <a:br>
              <a:rPr lang="en-US" dirty="0" smtClean="0"/>
            </a:br>
            <a:r>
              <a:rPr lang="en-US" dirty="0" smtClean="0"/>
              <a:t> SYSTEMS DEVELOPMENT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HC05 Bluetooth module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75" y="3487543"/>
            <a:ext cx="3000003" cy="223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17395" cy="3880773"/>
          </a:xfrm>
        </p:spPr>
        <p:txBody>
          <a:bodyPr/>
          <a:lstStyle/>
          <a:p>
            <a:r>
              <a:rPr lang="en-US" dirty="0" smtClean="0"/>
              <a:t>Uses the UART communication protocol</a:t>
            </a:r>
          </a:p>
          <a:p>
            <a:r>
              <a:rPr lang="en-US" dirty="0" smtClean="0"/>
              <a:t>Can be operated in transmit and/or </a:t>
            </a:r>
            <a:r>
              <a:rPr lang="en-US" smtClean="0"/>
              <a:t>receive mode</a:t>
            </a:r>
            <a:endParaRPr lang="en-US" dirty="0" smtClean="0"/>
          </a:p>
          <a:p>
            <a:r>
              <a:rPr lang="en-US" dirty="0" smtClean="0"/>
              <a:t>5v power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81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PRACTICAL EMBEDDED   SYSTEMS DEVELOPMENT USING C++</vt:lpstr>
      <vt:lpstr>HC05 Bluetooth module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EMBEDDED   SYSTEMS</dc:title>
  <dc:creator>olaoluwaraji1999@gmail.com</dc:creator>
  <cp:lastModifiedBy>olaoluwaraji1999@gmail.com</cp:lastModifiedBy>
  <cp:revision>7</cp:revision>
  <dcterms:created xsi:type="dcterms:W3CDTF">2021-10-10T08:23:27Z</dcterms:created>
  <dcterms:modified xsi:type="dcterms:W3CDTF">2021-10-10T14:35:32Z</dcterms:modified>
</cp:coreProperties>
</file>