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HC05 p</a:t>
            </a:r>
            <a:r>
              <a:rPr lang="en-US" dirty="0" smtClean="0"/>
              <a:t>roject setup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17395" cy="3880773"/>
          </a:xfrm>
        </p:spPr>
        <p:txBody>
          <a:bodyPr/>
          <a:lstStyle/>
          <a:p>
            <a:r>
              <a:rPr lang="en-US" dirty="0" smtClean="0"/>
              <a:t>Create two project files:</a:t>
            </a:r>
          </a:p>
          <a:p>
            <a:pPr lvl="1"/>
            <a:r>
              <a:rPr lang="en-US" dirty="0" smtClean="0"/>
              <a:t>One for the main Bluetooth application and</a:t>
            </a:r>
          </a:p>
          <a:p>
            <a:pPr lvl="1"/>
            <a:r>
              <a:rPr lang="en-US" dirty="0" smtClean="0"/>
              <a:t>The other for </a:t>
            </a:r>
            <a:r>
              <a:rPr lang="en-US" dirty="0" err="1" smtClean="0"/>
              <a:t>CubeMx</a:t>
            </a:r>
            <a:r>
              <a:rPr lang="en-US" dirty="0" smtClean="0"/>
              <a:t> initialization of the UART peripheral used by the HC05 Bluetooth module</a:t>
            </a:r>
          </a:p>
          <a:p>
            <a:r>
              <a:rPr lang="en-US" dirty="0" smtClean="0"/>
              <a:t>Use the STM32CubeMx tool to setup the initialization code required by the Bluetooth module.</a:t>
            </a:r>
          </a:p>
          <a:p>
            <a:r>
              <a:rPr lang="en-US" dirty="0" smtClean="0"/>
              <a:t>We’d configure USART1 on our STM32 microcontroller in order to communicate with the Bluetooth module.</a:t>
            </a:r>
          </a:p>
          <a:p>
            <a:r>
              <a:rPr lang="en-US" dirty="0" smtClean="0"/>
              <a:t>We’d use it in the receive mode since we want to read the data the HC05 module receives from a </a:t>
            </a:r>
            <a:r>
              <a:rPr lang="en-US" smtClean="0"/>
              <a:t>Bluetooth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88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PRACTICAL EMBEDDED   SYSTEMS DEVELOPMENT USING C++</vt:lpstr>
      <vt:lpstr>HC05 project setup and objectives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9</cp:revision>
  <dcterms:created xsi:type="dcterms:W3CDTF">2021-10-10T08:23:27Z</dcterms:created>
  <dcterms:modified xsi:type="dcterms:W3CDTF">2021-10-12T18:58:23Z</dcterms:modified>
</cp:coreProperties>
</file>