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3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151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2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1383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60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2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5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4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8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9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1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4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2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2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DF06C-3C4B-408A-9F2D-174EB4E55296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9E4199-5EBC-429D-829E-3E366D0E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PRACTICAL EMBEDDED </a:t>
            </a:r>
            <a:br>
              <a:rPr lang="en-US" dirty="0" smtClean="0"/>
            </a:br>
            <a:r>
              <a:rPr lang="en-US" dirty="0" smtClean="0"/>
              <a:t> SYSTEMS DEVELOPMENT USING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8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HC05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17395" cy="3880773"/>
          </a:xfrm>
        </p:spPr>
        <p:txBody>
          <a:bodyPr/>
          <a:lstStyle/>
          <a:p>
            <a:r>
              <a:rPr lang="en-US" dirty="0" smtClean="0"/>
              <a:t>The HC05 class is a template for creatin</a:t>
            </a:r>
            <a:r>
              <a:rPr lang="en-US" dirty="0" smtClean="0"/>
              <a:t>g HC05 objects.</a:t>
            </a:r>
          </a:p>
          <a:p>
            <a:r>
              <a:rPr lang="en-US" dirty="0" smtClean="0"/>
              <a:t>Since we’re interested in receiving and processing data entering the HC05 module, the following are important:</a:t>
            </a:r>
          </a:p>
          <a:p>
            <a:pPr lvl="1"/>
            <a:r>
              <a:rPr lang="en-US" dirty="0" smtClean="0"/>
              <a:t>HC05 constructor (to initialize an HC05 object)</a:t>
            </a:r>
          </a:p>
          <a:p>
            <a:pPr lvl="1"/>
            <a:r>
              <a:rPr lang="en-US" dirty="0" smtClean="0"/>
              <a:t>HC05 method to get the data received by the HC05 Bluetooth module.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42813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56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PRACTICAL EMBEDDED   SYSTEMS DEVELOPMENT USING C++</vt:lpstr>
      <vt:lpstr>The HC05 class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EMBEDDED   SYSTEMS</dc:title>
  <dc:creator>olaoluwaraji1999@gmail.com</dc:creator>
  <cp:lastModifiedBy>olaoluwaraji1999@gmail.com</cp:lastModifiedBy>
  <cp:revision>10</cp:revision>
  <dcterms:created xsi:type="dcterms:W3CDTF">2021-10-10T08:23:27Z</dcterms:created>
  <dcterms:modified xsi:type="dcterms:W3CDTF">2021-10-12T19:52:40Z</dcterms:modified>
</cp:coreProperties>
</file>