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3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151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2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1383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60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2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5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4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8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9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1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4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2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2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DF06C-3C4B-408A-9F2D-174EB4E5529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PRACTICAL EMBEDDED </a:t>
            </a:r>
            <a:br>
              <a:rPr lang="en-US" dirty="0" smtClean="0"/>
            </a:br>
            <a:r>
              <a:rPr lang="en-US" dirty="0" smtClean="0"/>
              <a:t> SYSTEMS DEVELOPMENT USING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8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(20x4)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21" y="2160589"/>
            <a:ext cx="3840000" cy="288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61" y="2160589"/>
            <a:ext cx="8992760" cy="3880773"/>
          </a:xfrm>
        </p:spPr>
        <p:txBody>
          <a:bodyPr/>
          <a:lstStyle/>
          <a:p>
            <a:r>
              <a:rPr lang="en-US" dirty="0" smtClean="0"/>
              <a:t>It has 20 columns and 4 rows</a:t>
            </a:r>
          </a:p>
          <a:p>
            <a:r>
              <a:rPr lang="en-US" dirty="0" smtClean="0"/>
              <a:t>Same pin numbering as 16x2 LCD</a:t>
            </a:r>
          </a:p>
          <a:p>
            <a:r>
              <a:rPr lang="en-US" dirty="0" smtClean="0"/>
              <a:t>16 pins</a:t>
            </a:r>
          </a:p>
          <a:p>
            <a:r>
              <a:rPr lang="en-US" dirty="0" smtClean="0"/>
              <a:t>5v supply </a:t>
            </a:r>
          </a:p>
        </p:txBody>
      </p:sp>
    </p:spTree>
    <p:extLst>
      <p:ext uri="{BB962C8B-B14F-4D97-AF65-F5344CB8AC3E}">
        <p14:creationId xmlns:p14="http://schemas.microsoft.com/office/powerpoint/2010/main" val="195428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Pinout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462" y="2160588"/>
            <a:ext cx="6917114" cy="3881437"/>
          </a:xfrm>
        </p:spPr>
      </p:pic>
    </p:spTree>
    <p:extLst>
      <p:ext uri="{BB962C8B-B14F-4D97-AF65-F5344CB8AC3E}">
        <p14:creationId xmlns:p14="http://schemas.microsoft.com/office/powerpoint/2010/main" val="365533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Pinout</a:t>
            </a:r>
            <a:r>
              <a:rPr lang="en-US" dirty="0" smtClean="0"/>
              <a:t>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Vss</a:t>
            </a:r>
            <a:r>
              <a:rPr lang="en-US" dirty="0" smtClean="0"/>
              <a:t>: ground</a:t>
            </a:r>
          </a:p>
          <a:p>
            <a:r>
              <a:rPr lang="en-US" dirty="0" err="1" smtClean="0"/>
              <a:t>Vdd</a:t>
            </a:r>
            <a:r>
              <a:rPr lang="en-US" dirty="0" smtClean="0"/>
              <a:t>: 5v</a:t>
            </a:r>
          </a:p>
          <a:p>
            <a:r>
              <a:rPr lang="en-US" dirty="0" smtClean="0"/>
              <a:t>Vo or </a:t>
            </a:r>
            <a:r>
              <a:rPr lang="en-US" dirty="0" err="1" smtClean="0"/>
              <a:t>Vee</a:t>
            </a:r>
            <a:r>
              <a:rPr lang="en-US" dirty="0" smtClean="0"/>
              <a:t>: Contrast</a:t>
            </a:r>
          </a:p>
          <a:p>
            <a:r>
              <a:rPr lang="en-US" dirty="0" smtClean="0"/>
              <a:t>RS: Register Select</a:t>
            </a:r>
          </a:p>
          <a:p>
            <a:r>
              <a:rPr lang="en-US" dirty="0" smtClean="0"/>
              <a:t>RW: Read/Write</a:t>
            </a:r>
          </a:p>
          <a:p>
            <a:r>
              <a:rPr lang="en-US" dirty="0" smtClean="0"/>
              <a:t>E: Enable</a:t>
            </a:r>
          </a:p>
          <a:p>
            <a:r>
              <a:rPr lang="en-US" dirty="0" smtClean="0"/>
              <a:t>D0-D7: Data pins</a:t>
            </a:r>
          </a:p>
          <a:p>
            <a:r>
              <a:rPr lang="en-US" dirty="0" smtClean="0"/>
              <a:t>A: Backlight anode</a:t>
            </a:r>
          </a:p>
          <a:p>
            <a:r>
              <a:rPr lang="en-US" dirty="0" smtClean="0"/>
              <a:t>K: Backlight cathode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091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59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PRACTICAL EMBEDDED   SYSTEMS DEVELOPMENT USING C++</vt:lpstr>
      <vt:lpstr>LCD (20x4)</vt:lpstr>
      <vt:lpstr>Pinout</vt:lpstr>
      <vt:lpstr>Pinout con’t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EMBEDDED   SYSTEMS</dc:title>
  <dc:creator>olaoluwaraji1999@gmail.com</dc:creator>
  <cp:lastModifiedBy>olaoluwaraji1999@gmail.com</cp:lastModifiedBy>
  <cp:revision>9</cp:revision>
  <dcterms:created xsi:type="dcterms:W3CDTF">2021-10-10T08:23:27Z</dcterms:created>
  <dcterms:modified xsi:type="dcterms:W3CDTF">2021-10-10T20:04:03Z</dcterms:modified>
</cp:coreProperties>
</file>