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62" r:id="rId5"/>
    <p:sldId id="263" r:id="rId6"/>
    <p:sldId id="264" r:id="rId7"/>
    <p:sldId id="259" r:id="rId8"/>
    <p:sldId id="260" r:id="rId9"/>
    <p:sldId id="265" r:id="rId10"/>
    <p:sldId id="266" r:id="rId11"/>
    <p:sldId id="268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15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1383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60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2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1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4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2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2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F06C-3C4B-408A-9F2D-174EB4E5529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PRACTICAL EMBEDDED </a:t>
            </a:r>
            <a:br>
              <a:rPr lang="en-US" dirty="0" smtClean="0"/>
            </a:br>
            <a:r>
              <a:rPr lang="en-US" dirty="0" smtClean="0"/>
              <a:t> SYSTEMS DEVELOPMENT USING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8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with the DDRAM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68" y="1270000"/>
            <a:ext cx="6778020" cy="5652000"/>
          </a:xfrm>
        </p:spPr>
      </p:pic>
    </p:spTree>
    <p:extLst>
      <p:ext uri="{BB962C8B-B14F-4D97-AF65-F5344CB8AC3E}">
        <p14:creationId xmlns:p14="http://schemas.microsoft.com/office/powerpoint/2010/main" val="91224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Enable pulse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86" y="1663256"/>
            <a:ext cx="6855705" cy="5040000"/>
          </a:xfrm>
        </p:spPr>
      </p:pic>
    </p:spTree>
    <p:extLst>
      <p:ext uri="{BB962C8B-B14F-4D97-AF65-F5344CB8AC3E}">
        <p14:creationId xmlns:p14="http://schemas.microsoft.com/office/powerpoint/2010/main" val="20997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Initialization sequence for 4-bit mode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40" y="660400"/>
            <a:ext cx="5621408" cy="6228000"/>
          </a:xfrm>
        </p:spPr>
      </p:pic>
    </p:spTree>
    <p:extLst>
      <p:ext uri="{BB962C8B-B14F-4D97-AF65-F5344CB8AC3E}">
        <p14:creationId xmlns:p14="http://schemas.microsoft.com/office/powerpoint/2010/main" val="28953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procedure for 4-bit operation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44" y="1278000"/>
            <a:ext cx="5607160" cy="5580000"/>
          </a:xfrm>
        </p:spPr>
      </p:pic>
    </p:spTree>
    <p:extLst>
      <p:ext uri="{BB962C8B-B14F-4D97-AF65-F5344CB8AC3E}">
        <p14:creationId xmlns:p14="http://schemas.microsoft.com/office/powerpoint/2010/main" val="399647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20x4 LCD and 16x2 LCD are based on the same controller (HD44780).</a:t>
            </a:r>
          </a:p>
          <a:p>
            <a:r>
              <a:rPr lang="en-US" dirty="0" smtClean="0"/>
              <a:t>This controller has a data register and an instruction register.</a:t>
            </a:r>
          </a:p>
          <a:p>
            <a:r>
              <a:rPr lang="en-US" dirty="0" smtClean="0"/>
              <a:t>The instruction register stores instruction codes e.g. display clear.</a:t>
            </a:r>
          </a:p>
          <a:p>
            <a:r>
              <a:rPr lang="en-US" dirty="0" smtClean="0"/>
              <a:t>The data register stores data written into the DDRAM or CGRAM.</a:t>
            </a:r>
          </a:p>
          <a:p>
            <a:r>
              <a:rPr lang="en-US" dirty="0" smtClean="0"/>
              <a:t>We’d write data into the DDRAM.</a:t>
            </a:r>
          </a:p>
          <a:p>
            <a:r>
              <a:rPr lang="en-US" dirty="0" smtClean="0"/>
              <a:t>Data stored in a particular DDRAM address determines the location where the data will be displayed on the LCD.</a:t>
            </a:r>
          </a:p>
        </p:txBody>
      </p:sp>
    </p:spTree>
    <p:extLst>
      <p:ext uri="{BB962C8B-B14F-4D97-AF65-F5344CB8AC3E}">
        <p14:creationId xmlns:p14="http://schemas.microsoft.com/office/powerpoint/2010/main" val="67414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pin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31" y="1786640"/>
            <a:ext cx="7122523" cy="4644000"/>
          </a:xfrm>
        </p:spPr>
      </p:pic>
    </p:spTree>
    <p:extLst>
      <p:ext uri="{BB962C8B-B14F-4D97-AF65-F5344CB8AC3E}">
        <p14:creationId xmlns:p14="http://schemas.microsoft.com/office/powerpoint/2010/main" val="226374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7600"/>
            <a:ext cx="8596668" cy="1320800"/>
          </a:xfrm>
        </p:spPr>
        <p:txBody>
          <a:bodyPr/>
          <a:lstStyle/>
          <a:p>
            <a:r>
              <a:rPr lang="en-US" dirty="0" smtClean="0"/>
              <a:t>Instruction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02" y="1098000"/>
            <a:ext cx="5902097" cy="5760000"/>
          </a:xfrm>
        </p:spPr>
      </p:pic>
    </p:spTree>
    <p:extLst>
      <p:ext uri="{BB962C8B-B14F-4D97-AF65-F5344CB8AC3E}">
        <p14:creationId xmlns:p14="http://schemas.microsoft.com/office/powerpoint/2010/main" val="22346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table </a:t>
            </a:r>
            <a:r>
              <a:rPr lang="en-US" dirty="0" err="1" smtClean="0"/>
              <a:t>con’t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47" y="2158050"/>
            <a:ext cx="7607242" cy="4320000"/>
          </a:xfrm>
        </p:spPr>
      </p:pic>
    </p:spTree>
    <p:extLst>
      <p:ext uri="{BB962C8B-B14F-4D97-AF65-F5344CB8AC3E}">
        <p14:creationId xmlns:p14="http://schemas.microsoft.com/office/powerpoint/2010/main" val="101239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</a:t>
            </a:r>
            <a:r>
              <a:rPr lang="en-US" dirty="0" err="1" smtClean="0"/>
              <a:t>con’t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314000"/>
            <a:ext cx="5661960" cy="5544000"/>
          </a:xfrm>
        </p:spPr>
      </p:pic>
    </p:spTree>
    <p:extLst>
      <p:ext uri="{BB962C8B-B14F-4D97-AF65-F5344CB8AC3E}">
        <p14:creationId xmlns:p14="http://schemas.microsoft.com/office/powerpoint/2010/main" val="246925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instruction codes based on </a:t>
            </a:r>
            <a:r>
              <a:rPr lang="en-US" smtClean="0"/>
              <a:t>4-bit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smtClean="0"/>
              <a:t>Function set (8-bit) = 0x03,</a:t>
            </a:r>
          </a:p>
          <a:p>
            <a:r>
              <a:rPr lang="en-US" dirty="0" smtClean="0"/>
              <a:t>Function set (4-bit) = 0x02,</a:t>
            </a:r>
          </a:p>
          <a:p>
            <a:r>
              <a:rPr lang="en-US" dirty="0" smtClean="0"/>
              <a:t>Clear display = 0x01,</a:t>
            </a:r>
          </a:p>
          <a:p>
            <a:r>
              <a:rPr lang="en-US" dirty="0" smtClean="0"/>
              <a:t>Display on, cursor on = 0x0E,</a:t>
            </a:r>
          </a:p>
          <a:p>
            <a:r>
              <a:rPr lang="en-US" dirty="0" smtClean="0"/>
              <a:t>Display on, cursor off = 0x0C,</a:t>
            </a:r>
          </a:p>
          <a:p>
            <a:r>
              <a:rPr lang="en-US" dirty="0" smtClean="0"/>
              <a:t>Entry mode, increment cursor = 0x06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5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DDRAM address codes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1" y="2468056"/>
            <a:ext cx="9639157" cy="1980000"/>
          </a:xfrm>
        </p:spPr>
      </p:pic>
    </p:spTree>
    <p:extLst>
      <p:ext uri="{BB962C8B-B14F-4D97-AF65-F5344CB8AC3E}">
        <p14:creationId xmlns:p14="http://schemas.microsoft.com/office/powerpoint/2010/main" val="16140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DDRAM address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240250"/>
            <a:ext cx="7632000" cy="3028180"/>
          </a:xfrm>
        </p:spPr>
      </p:pic>
    </p:spTree>
    <p:extLst>
      <p:ext uri="{BB962C8B-B14F-4D97-AF65-F5344CB8AC3E}">
        <p14:creationId xmlns:p14="http://schemas.microsoft.com/office/powerpoint/2010/main" val="12677395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797</TotalTime>
  <Words>165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PRACTICAL EMBEDDED   SYSTEMS DEVELOPMENT USING C++</vt:lpstr>
      <vt:lpstr>Preamble</vt:lpstr>
      <vt:lpstr>Some pin functions</vt:lpstr>
      <vt:lpstr>Instruction table</vt:lpstr>
      <vt:lpstr>Instruction table con’t</vt:lpstr>
      <vt:lpstr>Instructions con’t</vt:lpstr>
      <vt:lpstr>Some instruction codes based on 4-bit mode</vt:lpstr>
      <vt:lpstr>DDRAM address codes</vt:lpstr>
      <vt:lpstr>Setting the DDRAM address</vt:lpstr>
      <vt:lpstr>Data transfer with the DDRAM </vt:lpstr>
      <vt:lpstr>The Enable pulse</vt:lpstr>
      <vt:lpstr>Initialization sequence for 4-bit mode</vt:lpstr>
      <vt:lpstr>Sample procedure for 4-bit operation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EMBEDDED   SYSTEMS</dc:title>
  <dc:creator>olaoluwaraji1999@gmail.com</dc:creator>
  <cp:lastModifiedBy>olaoluwaraji1999@gmail.com</cp:lastModifiedBy>
  <cp:revision>22</cp:revision>
  <dcterms:created xsi:type="dcterms:W3CDTF">2021-10-10T08:23:27Z</dcterms:created>
  <dcterms:modified xsi:type="dcterms:W3CDTF">2021-10-15T20:46:59Z</dcterms:modified>
</cp:coreProperties>
</file>