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38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F06C-3C4B-408A-9F2D-174EB4E552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EMBEDDED </a:t>
            </a:r>
            <a:br>
              <a:rPr lang="en-US" dirty="0" smtClean="0"/>
            </a:br>
            <a:r>
              <a:rPr lang="en-US" dirty="0" smtClean="0"/>
              <a:t> SYSTEMS DEVELOPMENT USING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HC05 + Servo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17395" cy="3880773"/>
          </a:xfrm>
        </p:spPr>
        <p:txBody>
          <a:bodyPr/>
          <a:lstStyle/>
          <a:p>
            <a:r>
              <a:rPr lang="en-US" dirty="0" smtClean="0"/>
              <a:t>We’d use characters sent via Bluetooth to control the position of the servo motor’s shaft.</a:t>
            </a:r>
          </a:p>
          <a:p>
            <a:r>
              <a:rPr lang="en-US" dirty="0" smtClean="0"/>
              <a:t>The application is as follows:</a:t>
            </a:r>
            <a:endParaRPr lang="en-US" dirty="0"/>
          </a:p>
          <a:p>
            <a:pPr lvl="1"/>
            <a:r>
              <a:rPr lang="en-US" dirty="0" smtClean="0"/>
              <a:t>If:</a:t>
            </a:r>
          </a:p>
          <a:p>
            <a:pPr lvl="1"/>
            <a:r>
              <a:rPr lang="en-US" dirty="0" smtClean="0"/>
              <a:t>‘l’ or ‘L’ is sent, turn the shaft to the left position</a:t>
            </a:r>
          </a:p>
          <a:p>
            <a:pPr lvl="1"/>
            <a:r>
              <a:rPr lang="en-US" dirty="0" smtClean="0"/>
              <a:t>‘m’ or ‘M’ is sent, turn the shaft to the middle position</a:t>
            </a:r>
          </a:p>
          <a:p>
            <a:pPr lvl="1"/>
            <a:r>
              <a:rPr lang="en-US" dirty="0" smtClean="0"/>
              <a:t>‘r’ or ‘R’ is sent, turn the shaft to the right position</a:t>
            </a:r>
          </a:p>
          <a:p>
            <a:r>
              <a:rPr lang="en-US" dirty="0" smtClean="0"/>
              <a:t>To develop this application, we’d include our previously developed custom libraries for </a:t>
            </a:r>
            <a:r>
              <a:rPr lang="en-US" smtClean="0"/>
              <a:t>the Servo and HC05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81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98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PRACTICAL EMBEDDED   SYSTEMS DEVELOPMENT USING C++</vt:lpstr>
      <vt:lpstr>HC05 + Servo Application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EMBEDDED   SYSTEMS</dc:title>
  <dc:creator>olaoluwaraji1999@gmail.com</dc:creator>
  <cp:lastModifiedBy>olaoluwaraji1999@gmail.com</cp:lastModifiedBy>
  <cp:revision>12</cp:revision>
  <dcterms:created xsi:type="dcterms:W3CDTF">2021-10-10T08:23:27Z</dcterms:created>
  <dcterms:modified xsi:type="dcterms:W3CDTF">2021-10-13T18:23:03Z</dcterms:modified>
</cp:coreProperties>
</file>