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256" r:id="rId5"/>
    <p:sldId id="257" r:id="rId6"/>
    <p:sldId id="258" r:id="rId7"/>
    <p:sldId id="259" r:id="rId8"/>
    <p:sldId id="262" r:id="rId9"/>
    <p:sldId id="270" r:id="rId10"/>
    <p:sldId id="271" r:id="rId11"/>
    <p:sldId id="272" r:id="rId12"/>
    <p:sldId id="273" r:id="rId13"/>
    <p:sldId id="274" r:id="rId14"/>
    <p:sldId id="265" r:id="rId15"/>
    <p:sldId id="275" r:id="rId16"/>
    <p:sldId id="277" r:id="rId17"/>
    <p:sldId id="278" r:id="rId18"/>
    <p:sldId id="266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23210"/>
    <a:srgbClr val="049A32"/>
    <a:srgbClr val="003B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653" autoAdjust="0"/>
    <p:restoredTop sz="86432" autoAdjust="0"/>
  </p:normalViewPr>
  <p:slideViewPr>
    <p:cSldViewPr snapToGrid="0">
      <p:cViewPr varScale="1">
        <p:scale>
          <a:sx n="57" d="100"/>
          <a:sy n="57" d="100"/>
        </p:scale>
        <p:origin x="96" y="18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B022A2D-42FA-4553-8772-8DAE87B7695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DD895D-FAE0-4BCC-A867-FF4B70D9BF7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68A188-91E3-4091-B70E-E1E6D807C522}" type="datetimeFigureOut">
              <a:rPr lang="en-US" smtClean="0"/>
              <a:t>4/25/2023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4706EC-595E-4FD0-9EC4-968864CC931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699D8E-A980-43D3-BFB9-0812FFA36AB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4EE72E-E5A5-44ED-A736-DB8D8EE9B4C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1741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C02412-B176-4E06-823F-C66FEB3E21FB}" type="datetimeFigureOut">
              <a:rPr lang="en-US" smtClean="0"/>
              <a:t>4/25/2023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42FC2-A162-47B3-989B-571A6241496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3277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942FC2-A162-47B3-989B-571A62414964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0912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942FC2-A162-47B3-989B-571A62414964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6015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942FC2-A162-47B3-989B-571A62414964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1047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942FC2-A162-47B3-989B-571A62414964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1146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942FC2-A162-47B3-989B-571A62414964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9744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942FC2-A162-47B3-989B-571A62414964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947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942FC2-A162-47B3-989B-571A62414964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1627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942FC2-A162-47B3-989B-571A62414964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7548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0C47B699-08C0-4851-8BAE-384C14E4E0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66050" y="1079500"/>
            <a:ext cx="3884962" cy="2138400"/>
          </a:xfrm>
        </p:spPr>
        <p:txBody>
          <a:bodyPr anchor="b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B84917A2-B37A-4655-9D10-50C6FD698F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66051" y="4113213"/>
            <a:ext cx="3884961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 i="1"/>
            </a:lvl1pPr>
          </a:lstStyle>
          <a:p>
            <a:endParaRPr lang="en-US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8EE5317-4FED-4CB5-85EE-6DAD46C284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438531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Picture Placeholder 8">
            <a:extLst>
              <a:ext uri="{FF2B5EF4-FFF2-40B4-BE49-F238E27FC236}">
                <a16:creationId xmlns:a16="http://schemas.microsoft.com/office/drawing/2014/main" id="{22C5EA6D-CE5E-44F2-95E5-1E87F504AD3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41338" y="539750"/>
            <a:ext cx="6670675" cy="575945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</p:spTree>
    <p:extLst>
      <p:ext uri="{BB962C8B-B14F-4D97-AF65-F5344CB8AC3E}">
        <p14:creationId xmlns:p14="http://schemas.microsoft.com/office/powerpoint/2010/main" val="3124714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0A929-3212-4520-8030-2AD44A0AAA1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65163" y="2438400"/>
            <a:ext cx="10852150" cy="39639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F73B8BD-0598-4710-9900-CFD868269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100" y="542671"/>
            <a:ext cx="10026650" cy="1124202"/>
          </a:xfrm>
        </p:spPr>
        <p:txBody>
          <a:bodyPr wrap="square" anchor="ctr" anchorCtr="0">
            <a:normAutofit/>
          </a:bodyPr>
          <a:lstStyle>
            <a:lvl1pPr algn="ctr">
              <a:defRPr/>
            </a:lvl1pPr>
          </a:lstStyle>
          <a:p>
            <a:pPr algn="ctr"/>
            <a:endParaRPr lang="en-US" dirty="0"/>
          </a:p>
        </p:txBody>
      </p: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480E68B-56A3-4BC6-8CCD-6708C87D0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252664"/>
            <a:ext cx="12192000" cy="4605336"/>
          </a:xfrm>
          <a:prstGeom prst="rect">
            <a:avLst/>
          </a:prstGeom>
          <a:solidFill>
            <a:schemeClr val="bg1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alpha val="20000"/>
                </a:prstClr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22DF9CC0-EB78-4426-B0D6-62268D2FB24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white">
                    <a:alpha val="70000"/>
                  </a:prstClr>
                </a:solidFill>
              </a:rPr>
              <a:t>20XX</a:t>
            </a:r>
            <a:endParaRPr lang="en-US" dirty="0">
              <a:solidFill>
                <a:prstClr val="white">
                  <a:alpha val="70000"/>
                </a:prstClr>
              </a:solidFill>
            </a:endParaRP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010167B9-B6A1-4C18-A11C-5E41BDB0E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all" spc="300" normalizeH="0" baseline="0" noProof="0" dirty="0">
                <a:ln>
                  <a:noFill/>
                </a:ln>
                <a:solidFill>
                  <a:prstClr val="white">
                    <a:alpha val="70000"/>
                  </a:prstClr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6C8D2EB3-722B-4A95-8F0C-E4BBA5E59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9607A7-8386-47DB-8578-DDEDD194E5D4}" type="slidenum">
              <a:rPr kumimoji="0" lang="en-US" sz="1000" b="0" i="0" u="none" strike="noStrike" kern="1200" cap="all" spc="300" normalizeH="0" baseline="0" noProof="0" smtClean="0">
                <a:ln>
                  <a:noFill/>
                </a:ln>
                <a:solidFill>
                  <a:prstClr val="white">
                    <a:alpha val="70000"/>
                  </a:prstClr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all" spc="300" normalizeH="0" baseline="0" noProof="0" dirty="0">
              <a:ln>
                <a:noFill/>
              </a:ln>
              <a:solidFill>
                <a:prstClr val="white">
                  <a:alpha val="70000"/>
                </a:prstClr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13500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55FC5AD6-5EA9-4D31-BA29-EE3AABE22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2675" y="531815"/>
            <a:ext cx="10026650" cy="696910"/>
          </a:xfrm>
        </p:spPr>
        <p:txBody>
          <a:bodyPr wrap="square" anchor="b" anchorCtr="0">
            <a:normAutofit/>
          </a:bodyPr>
          <a:lstStyle>
            <a:lvl1pPr algn="ctr">
              <a:defRPr/>
            </a:lvl1pPr>
          </a:lstStyle>
          <a:p>
            <a:pPr algn="ctr"/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1664AFF-309D-433B-B3F0-84A98A207C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819649" y="1680433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23">
            <a:extLst>
              <a:ext uri="{FF2B5EF4-FFF2-40B4-BE49-F238E27FC236}">
                <a16:creationId xmlns:a16="http://schemas.microsoft.com/office/drawing/2014/main" id="{11FC24B6-E967-42A6-8F96-DBB1BFE196E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664793" y="2119211"/>
            <a:ext cx="4360512" cy="552450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+mn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22" name="Text Placeholder 25">
            <a:extLst>
              <a:ext uri="{FF2B5EF4-FFF2-40B4-BE49-F238E27FC236}">
                <a16:creationId xmlns:a16="http://schemas.microsoft.com/office/drawing/2014/main" id="{227584E0-1796-45AE-A691-1918676D9CD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664443" y="2671626"/>
            <a:ext cx="4360862" cy="3215781"/>
          </a:xfrm>
        </p:spPr>
        <p:txBody>
          <a:bodyPr>
            <a:normAutofit/>
          </a:bodyPr>
          <a:lstStyle>
            <a:lvl1pPr marL="285750" indent="-285750">
              <a:buClr>
                <a:schemeClr val="accent5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23" name="Text Placeholder 23">
            <a:extLst>
              <a:ext uri="{FF2B5EF4-FFF2-40B4-BE49-F238E27FC236}">
                <a16:creationId xmlns:a16="http://schemas.microsoft.com/office/drawing/2014/main" id="{C7E3698B-A426-409C-94D0-F06ECD410B0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59649" y="2119211"/>
            <a:ext cx="4360512" cy="552450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+mn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24" name="Text Placeholder 25">
            <a:extLst>
              <a:ext uri="{FF2B5EF4-FFF2-40B4-BE49-F238E27FC236}">
                <a16:creationId xmlns:a16="http://schemas.microsoft.com/office/drawing/2014/main" id="{D2F2C5F3-51E6-4531-9805-221591315C3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359299" y="2671626"/>
            <a:ext cx="4360862" cy="3215781"/>
          </a:xfrm>
        </p:spPr>
        <p:txBody>
          <a:bodyPr>
            <a:normAutofit/>
          </a:bodyPr>
          <a:lstStyle>
            <a:lvl1pPr marL="285750" indent="-285750">
              <a:buClr>
                <a:schemeClr val="accent5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85D87A86-18DB-4F48-991B-B96728C9E2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white">
                    <a:alpha val="70000"/>
                  </a:prstClr>
                </a:solidFill>
              </a:rPr>
              <a:t>20XX</a:t>
            </a:r>
            <a:endParaRPr lang="en-US" dirty="0">
              <a:solidFill>
                <a:prstClr val="white">
                  <a:alpha val="70000"/>
                </a:prstClr>
              </a:solidFill>
            </a:endParaRP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E9F77D95-7E8B-48BA-B550-76A5C297F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all" spc="300" normalizeH="0" baseline="0" noProof="0" dirty="0">
                <a:ln>
                  <a:noFill/>
                </a:ln>
                <a:solidFill>
                  <a:prstClr val="white">
                    <a:alpha val="70000"/>
                  </a:prstClr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5510D382-212F-47D7-A76F-181F22622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9607A7-8386-47DB-8578-DDEDD194E5D4}" type="slidenum">
              <a:rPr kumimoji="0" lang="en-US" sz="1000" b="0" i="0" u="none" strike="noStrike" kern="1200" cap="all" spc="300" normalizeH="0" baseline="0" noProof="0" smtClean="0">
                <a:ln>
                  <a:noFill/>
                </a:ln>
                <a:solidFill>
                  <a:prstClr val="white">
                    <a:alpha val="70000"/>
                  </a:prstClr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all" spc="300" normalizeH="0" baseline="0" noProof="0" dirty="0">
              <a:ln>
                <a:noFill/>
              </a:ln>
              <a:solidFill>
                <a:prstClr val="white">
                  <a:alpha val="70000"/>
                </a:prstClr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E9465D8-1640-4D12-B086-59416AFCB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3072531" y="-2496283"/>
            <a:ext cx="6034235" cy="11610702"/>
            <a:chOff x="443748" y="446254"/>
            <a:chExt cx="3330000" cy="5760000"/>
          </a:xfrm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E7BE05B2-64AC-4F56-A098-D3A324E9DE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V="1">
              <a:off x="443748" y="446254"/>
              <a:ext cx="3330000" cy="5760000"/>
            </a:xfrm>
            <a:custGeom>
              <a:avLst/>
              <a:gdLst>
                <a:gd name="connsiteX0" fmla="*/ 0 w 6660000"/>
                <a:gd name="connsiteY0" fmla="*/ 0 h 5760000"/>
                <a:gd name="connsiteX1" fmla="*/ 6660000 w 6660000"/>
                <a:gd name="connsiteY1" fmla="*/ 0 h 5760000"/>
                <a:gd name="connsiteX2" fmla="*/ 6660000 w 6660000"/>
                <a:gd name="connsiteY2" fmla="*/ 5760000 h 5760000"/>
                <a:gd name="connsiteX3" fmla="*/ 0 w 6660000"/>
                <a:gd name="connsiteY3" fmla="*/ 5760000 h 5760000"/>
                <a:gd name="connsiteX4" fmla="*/ 0 w 6660000"/>
                <a:gd name="connsiteY4" fmla="*/ 0 h 5760000"/>
                <a:gd name="connsiteX0" fmla="*/ 6660000 w 6751440"/>
                <a:gd name="connsiteY0" fmla="*/ 0 h 5760000"/>
                <a:gd name="connsiteX1" fmla="*/ 6660000 w 6751440"/>
                <a:gd name="connsiteY1" fmla="*/ 5760000 h 5760000"/>
                <a:gd name="connsiteX2" fmla="*/ 0 w 6751440"/>
                <a:gd name="connsiteY2" fmla="*/ 5760000 h 5760000"/>
                <a:gd name="connsiteX3" fmla="*/ 0 w 6751440"/>
                <a:gd name="connsiteY3" fmla="*/ 0 h 5760000"/>
                <a:gd name="connsiteX4" fmla="*/ 6751440 w 6751440"/>
                <a:gd name="connsiteY4" fmla="*/ 91440 h 5760000"/>
                <a:gd name="connsiteX0" fmla="*/ 6660000 w 6660000"/>
                <a:gd name="connsiteY0" fmla="*/ 0 h 5760000"/>
                <a:gd name="connsiteX1" fmla="*/ 6660000 w 6660000"/>
                <a:gd name="connsiteY1" fmla="*/ 5760000 h 5760000"/>
                <a:gd name="connsiteX2" fmla="*/ 0 w 6660000"/>
                <a:gd name="connsiteY2" fmla="*/ 5760000 h 5760000"/>
                <a:gd name="connsiteX3" fmla="*/ 0 w 6660000"/>
                <a:gd name="connsiteY3" fmla="*/ 0 h 5760000"/>
                <a:gd name="connsiteX4" fmla="*/ 5068690 w 6660000"/>
                <a:gd name="connsiteY4" fmla="*/ 224790 h 5760000"/>
                <a:gd name="connsiteX0" fmla="*/ 6660000 w 6660000"/>
                <a:gd name="connsiteY0" fmla="*/ 0 h 5760000"/>
                <a:gd name="connsiteX1" fmla="*/ 6660000 w 6660000"/>
                <a:gd name="connsiteY1" fmla="*/ 5760000 h 5760000"/>
                <a:gd name="connsiteX2" fmla="*/ 0 w 6660000"/>
                <a:gd name="connsiteY2" fmla="*/ 5760000 h 5760000"/>
                <a:gd name="connsiteX3" fmla="*/ 0 w 6660000"/>
                <a:gd name="connsiteY3" fmla="*/ 0 h 5760000"/>
                <a:gd name="connsiteX0" fmla="*/ 6660000 w 6660000"/>
                <a:gd name="connsiteY0" fmla="*/ 5760000 h 5760000"/>
                <a:gd name="connsiteX1" fmla="*/ 0 w 6660000"/>
                <a:gd name="connsiteY1" fmla="*/ 5760000 h 5760000"/>
                <a:gd name="connsiteX2" fmla="*/ 0 w 6660000"/>
                <a:gd name="connsiteY2" fmla="*/ 0 h 57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660000" h="5760000">
                  <a:moveTo>
                    <a:pt x="6660000" y="5760000"/>
                  </a:moveTo>
                  <a:lnTo>
                    <a:pt x="0" y="576000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5">
              <a:extLst>
                <a:ext uri="{FF2B5EF4-FFF2-40B4-BE49-F238E27FC236}">
                  <a16:creationId xmlns:a16="http://schemas.microsoft.com/office/drawing/2014/main" id="{CFB6CFD5-710B-4FF7-B75B-0174B9B72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 flipV="1">
              <a:off x="443748" y="6206254"/>
              <a:ext cx="3330000" cy="0"/>
            </a:xfrm>
            <a:custGeom>
              <a:avLst/>
              <a:gdLst>
                <a:gd name="connsiteX0" fmla="*/ 0 w 6660000"/>
                <a:gd name="connsiteY0" fmla="*/ 0 h 5760000"/>
                <a:gd name="connsiteX1" fmla="*/ 6660000 w 6660000"/>
                <a:gd name="connsiteY1" fmla="*/ 0 h 5760000"/>
                <a:gd name="connsiteX2" fmla="*/ 6660000 w 6660000"/>
                <a:gd name="connsiteY2" fmla="*/ 5760000 h 5760000"/>
                <a:gd name="connsiteX3" fmla="*/ 0 w 6660000"/>
                <a:gd name="connsiteY3" fmla="*/ 5760000 h 5760000"/>
                <a:gd name="connsiteX4" fmla="*/ 0 w 6660000"/>
                <a:gd name="connsiteY4" fmla="*/ 0 h 5760000"/>
                <a:gd name="connsiteX0" fmla="*/ 6660000 w 6751440"/>
                <a:gd name="connsiteY0" fmla="*/ 0 h 5760000"/>
                <a:gd name="connsiteX1" fmla="*/ 6660000 w 6751440"/>
                <a:gd name="connsiteY1" fmla="*/ 5760000 h 5760000"/>
                <a:gd name="connsiteX2" fmla="*/ 0 w 6751440"/>
                <a:gd name="connsiteY2" fmla="*/ 5760000 h 5760000"/>
                <a:gd name="connsiteX3" fmla="*/ 0 w 6751440"/>
                <a:gd name="connsiteY3" fmla="*/ 0 h 5760000"/>
                <a:gd name="connsiteX4" fmla="*/ 6751440 w 6751440"/>
                <a:gd name="connsiteY4" fmla="*/ 91440 h 5760000"/>
                <a:gd name="connsiteX0" fmla="*/ 6660000 w 6660000"/>
                <a:gd name="connsiteY0" fmla="*/ 0 h 5760000"/>
                <a:gd name="connsiteX1" fmla="*/ 6660000 w 6660000"/>
                <a:gd name="connsiteY1" fmla="*/ 5760000 h 5760000"/>
                <a:gd name="connsiteX2" fmla="*/ 0 w 6660000"/>
                <a:gd name="connsiteY2" fmla="*/ 5760000 h 5760000"/>
                <a:gd name="connsiteX3" fmla="*/ 0 w 6660000"/>
                <a:gd name="connsiteY3" fmla="*/ 0 h 5760000"/>
                <a:gd name="connsiteX4" fmla="*/ 5068690 w 6660000"/>
                <a:gd name="connsiteY4" fmla="*/ 224790 h 5760000"/>
                <a:gd name="connsiteX0" fmla="*/ 6660000 w 6660000"/>
                <a:gd name="connsiteY0" fmla="*/ 0 h 5760000"/>
                <a:gd name="connsiteX1" fmla="*/ 6660000 w 6660000"/>
                <a:gd name="connsiteY1" fmla="*/ 5760000 h 5760000"/>
                <a:gd name="connsiteX2" fmla="*/ 0 w 6660000"/>
                <a:gd name="connsiteY2" fmla="*/ 5760000 h 5760000"/>
                <a:gd name="connsiteX3" fmla="*/ 0 w 6660000"/>
                <a:gd name="connsiteY3" fmla="*/ 0 h 5760000"/>
                <a:gd name="connsiteX0" fmla="*/ 6660000 w 6660000"/>
                <a:gd name="connsiteY0" fmla="*/ 5760000 h 5760000"/>
                <a:gd name="connsiteX1" fmla="*/ 0 w 6660000"/>
                <a:gd name="connsiteY1" fmla="*/ 5760000 h 5760000"/>
                <a:gd name="connsiteX2" fmla="*/ 0 w 6660000"/>
                <a:gd name="connsiteY2" fmla="*/ 0 h 5760000"/>
                <a:gd name="connsiteX0" fmla="*/ 6660000 w 6660000"/>
                <a:gd name="connsiteY0" fmla="*/ 0 h 0"/>
                <a:gd name="connsiteX1" fmla="*/ 0 w 666000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60000">
                  <a:moveTo>
                    <a:pt x="6660000" y="0"/>
                  </a:moveTo>
                  <a:lnTo>
                    <a:pt x="0" y="0"/>
                  </a:lnTo>
                </a:path>
              </a:pathLst>
            </a:custGeom>
            <a:solidFill>
              <a:schemeClr val="tx2">
                <a:alpha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alpha val="70000"/>
                  </a:schemeClr>
                </a:solidFill>
              </a:endParaRPr>
            </a:p>
          </p:txBody>
        </p:sp>
        <p:sp>
          <p:nvSpPr>
            <p:cNvPr id="17" name="Rectangle 5">
              <a:extLst>
                <a:ext uri="{FF2B5EF4-FFF2-40B4-BE49-F238E27FC236}">
                  <a16:creationId xmlns:a16="http://schemas.microsoft.com/office/drawing/2014/main" id="{66A28EB2-7446-4114-8BD6-4CB90B8495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 flipV="1">
              <a:off x="3773748" y="446254"/>
              <a:ext cx="0" cy="5760000"/>
            </a:xfrm>
            <a:custGeom>
              <a:avLst/>
              <a:gdLst>
                <a:gd name="connsiteX0" fmla="*/ 0 w 6660000"/>
                <a:gd name="connsiteY0" fmla="*/ 0 h 5760000"/>
                <a:gd name="connsiteX1" fmla="*/ 6660000 w 6660000"/>
                <a:gd name="connsiteY1" fmla="*/ 0 h 5760000"/>
                <a:gd name="connsiteX2" fmla="*/ 6660000 w 6660000"/>
                <a:gd name="connsiteY2" fmla="*/ 5760000 h 5760000"/>
                <a:gd name="connsiteX3" fmla="*/ 0 w 6660000"/>
                <a:gd name="connsiteY3" fmla="*/ 5760000 h 5760000"/>
                <a:gd name="connsiteX4" fmla="*/ 0 w 6660000"/>
                <a:gd name="connsiteY4" fmla="*/ 0 h 5760000"/>
                <a:gd name="connsiteX0" fmla="*/ 6660000 w 6751440"/>
                <a:gd name="connsiteY0" fmla="*/ 0 h 5760000"/>
                <a:gd name="connsiteX1" fmla="*/ 6660000 w 6751440"/>
                <a:gd name="connsiteY1" fmla="*/ 5760000 h 5760000"/>
                <a:gd name="connsiteX2" fmla="*/ 0 w 6751440"/>
                <a:gd name="connsiteY2" fmla="*/ 5760000 h 5760000"/>
                <a:gd name="connsiteX3" fmla="*/ 0 w 6751440"/>
                <a:gd name="connsiteY3" fmla="*/ 0 h 5760000"/>
                <a:gd name="connsiteX4" fmla="*/ 6751440 w 6751440"/>
                <a:gd name="connsiteY4" fmla="*/ 91440 h 5760000"/>
                <a:gd name="connsiteX0" fmla="*/ 6660000 w 6660000"/>
                <a:gd name="connsiteY0" fmla="*/ 0 h 5760000"/>
                <a:gd name="connsiteX1" fmla="*/ 6660000 w 6660000"/>
                <a:gd name="connsiteY1" fmla="*/ 5760000 h 5760000"/>
                <a:gd name="connsiteX2" fmla="*/ 0 w 6660000"/>
                <a:gd name="connsiteY2" fmla="*/ 5760000 h 5760000"/>
                <a:gd name="connsiteX3" fmla="*/ 0 w 6660000"/>
                <a:gd name="connsiteY3" fmla="*/ 0 h 5760000"/>
                <a:gd name="connsiteX4" fmla="*/ 5068690 w 6660000"/>
                <a:gd name="connsiteY4" fmla="*/ 224790 h 5760000"/>
                <a:gd name="connsiteX0" fmla="*/ 6660000 w 6660000"/>
                <a:gd name="connsiteY0" fmla="*/ 0 h 5760000"/>
                <a:gd name="connsiteX1" fmla="*/ 6660000 w 6660000"/>
                <a:gd name="connsiteY1" fmla="*/ 5760000 h 5760000"/>
                <a:gd name="connsiteX2" fmla="*/ 0 w 6660000"/>
                <a:gd name="connsiteY2" fmla="*/ 5760000 h 5760000"/>
                <a:gd name="connsiteX3" fmla="*/ 0 w 6660000"/>
                <a:gd name="connsiteY3" fmla="*/ 0 h 5760000"/>
                <a:gd name="connsiteX0" fmla="*/ 6660000 w 6660000"/>
                <a:gd name="connsiteY0" fmla="*/ 5760000 h 5760000"/>
                <a:gd name="connsiteX1" fmla="*/ 0 w 6660000"/>
                <a:gd name="connsiteY1" fmla="*/ 5760000 h 5760000"/>
                <a:gd name="connsiteX2" fmla="*/ 0 w 6660000"/>
                <a:gd name="connsiteY2" fmla="*/ 0 h 5760000"/>
                <a:gd name="connsiteX0" fmla="*/ 0 w 0"/>
                <a:gd name="connsiteY0" fmla="*/ 5760000 h 5760000"/>
                <a:gd name="connsiteX1" fmla="*/ 0 w 0"/>
                <a:gd name="connsiteY1" fmla="*/ 0 h 57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5760000">
                  <a:moveTo>
                    <a:pt x="0" y="5760000"/>
                  </a:moveTo>
                  <a:lnTo>
                    <a:pt x="0" y="0"/>
                  </a:lnTo>
                </a:path>
              </a:pathLst>
            </a:custGeom>
            <a:solidFill>
              <a:schemeClr val="tx2">
                <a:alpha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850689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2DA6CE13-49E5-47C2-B720-1F236BBB5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2675" y="531815"/>
            <a:ext cx="10026650" cy="696910"/>
          </a:xfrm>
        </p:spPr>
        <p:txBody>
          <a:bodyPr wrap="square" anchor="b" anchorCtr="0">
            <a:normAutofit/>
          </a:bodyPr>
          <a:lstStyle>
            <a:lvl1pPr algn="ctr">
              <a:defRPr/>
            </a:lvl1pPr>
          </a:lstStyle>
          <a:p>
            <a:pPr algn="ctr"/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BA75683-8D5A-4D7B-AA95-90826766F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819649" y="1680433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 Placeholder 23">
            <a:extLst>
              <a:ext uri="{FF2B5EF4-FFF2-40B4-BE49-F238E27FC236}">
                <a16:creationId xmlns:a16="http://schemas.microsoft.com/office/drawing/2014/main" id="{0014AA73-5311-4055-A626-89D8E23FFD9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01992" y="2112353"/>
            <a:ext cx="3303394" cy="552450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chemeClr val="accent5">
                    <a:lumMod val="60000"/>
                    <a:lumOff val="40000"/>
                  </a:schemeClr>
                </a:solidFill>
                <a:effectLst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29" name="Text Placeholder 25">
            <a:extLst>
              <a:ext uri="{FF2B5EF4-FFF2-40B4-BE49-F238E27FC236}">
                <a16:creationId xmlns:a16="http://schemas.microsoft.com/office/drawing/2014/main" id="{929F4BD4-95C1-49C1-8ADF-A14CD567582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01641" y="2664768"/>
            <a:ext cx="3303659" cy="3215781"/>
          </a:xfrm>
        </p:spPr>
        <p:txBody>
          <a:bodyPr>
            <a:normAutofit/>
          </a:bodyPr>
          <a:lstStyle>
            <a:lvl1pPr marL="285750" indent="-285750">
              <a:buClr>
                <a:schemeClr val="accent5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48" name="Text Placeholder 23">
            <a:extLst>
              <a:ext uri="{FF2B5EF4-FFF2-40B4-BE49-F238E27FC236}">
                <a16:creationId xmlns:a16="http://schemas.microsoft.com/office/drawing/2014/main" id="{92C6830C-1F44-4F12-B457-A08A9A6E53A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453829" y="2112353"/>
            <a:ext cx="3303394" cy="552450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chemeClr val="accent5">
                    <a:lumMod val="60000"/>
                    <a:lumOff val="40000"/>
                  </a:schemeClr>
                </a:solidFill>
                <a:effectLst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31" name="Text Placeholder 25">
            <a:extLst>
              <a:ext uri="{FF2B5EF4-FFF2-40B4-BE49-F238E27FC236}">
                <a16:creationId xmlns:a16="http://schemas.microsoft.com/office/drawing/2014/main" id="{631066C0-5869-41D5-A6B8-519CA72AC03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453478" y="2664768"/>
            <a:ext cx="3303659" cy="3215781"/>
          </a:xfrm>
        </p:spPr>
        <p:txBody>
          <a:bodyPr>
            <a:normAutofit/>
          </a:bodyPr>
          <a:lstStyle>
            <a:lvl1pPr marL="285750" indent="-285750">
              <a:buClr>
                <a:schemeClr val="accent5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49" name="Text Placeholder 23">
            <a:extLst>
              <a:ext uri="{FF2B5EF4-FFF2-40B4-BE49-F238E27FC236}">
                <a16:creationId xmlns:a16="http://schemas.microsoft.com/office/drawing/2014/main" id="{A05C520D-F031-4A59-B3AB-15CD169C1B9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905931" y="2112353"/>
            <a:ext cx="3303394" cy="552450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chemeClr val="accent5">
                    <a:lumMod val="60000"/>
                    <a:lumOff val="40000"/>
                  </a:schemeClr>
                </a:solidFill>
                <a:effectLst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33" name="Text Placeholder 25">
            <a:extLst>
              <a:ext uri="{FF2B5EF4-FFF2-40B4-BE49-F238E27FC236}">
                <a16:creationId xmlns:a16="http://schemas.microsoft.com/office/drawing/2014/main" id="{918F424D-F90F-4352-B45D-8E23B4BA14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905666" y="2651053"/>
            <a:ext cx="3303659" cy="3215781"/>
          </a:xfrm>
        </p:spPr>
        <p:txBody>
          <a:bodyPr>
            <a:normAutofit/>
          </a:bodyPr>
          <a:lstStyle>
            <a:lvl1pPr marL="285750" indent="-285750">
              <a:buClr>
                <a:schemeClr val="accent5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6CF1492E-55F0-4EDA-9C49-A4A834F401C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white">
                    <a:alpha val="70000"/>
                  </a:prstClr>
                </a:solidFill>
              </a:rPr>
              <a:t>20XX</a:t>
            </a:r>
            <a:endParaRPr lang="en-US" dirty="0">
              <a:solidFill>
                <a:prstClr val="white">
                  <a:alpha val="70000"/>
                </a:prstClr>
              </a:solidFill>
            </a:endParaRP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928D135F-F70E-4CF5-8CAB-4B58BA029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all" spc="300" normalizeH="0" baseline="0" noProof="0" dirty="0">
                <a:ln>
                  <a:noFill/>
                </a:ln>
                <a:solidFill>
                  <a:prstClr val="white">
                    <a:alpha val="70000"/>
                  </a:prstClr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B0B1F2E7-88D6-4A13-81A3-A31E4E8D3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9607A7-8386-47DB-8578-DDEDD194E5D4}" type="slidenum">
              <a:rPr kumimoji="0" lang="en-US" sz="1000" b="0" i="0" u="none" strike="noStrike" kern="1200" cap="all" spc="300" normalizeH="0" baseline="0" noProof="0" smtClean="0">
                <a:ln>
                  <a:noFill/>
                </a:ln>
                <a:solidFill>
                  <a:prstClr val="white">
                    <a:alpha val="70000"/>
                  </a:prstClr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all" spc="300" normalizeH="0" baseline="0" noProof="0" dirty="0">
              <a:ln>
                <a:noFill/>
              </a:ln>
              <a:solidFill>
                <a:prstClr val="white">
                  <a:alpha val="70000"/>
                </a:prstClr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4A548AA1-D42E-4FED-9B69-F476E26489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3072531" y="-2496283"/>
            <a:ext cx="6034235" cy="11610702"/>
            <a:chOff x="443748" y="446254"/>
            <a:chExt cx="3330000" cy="5760000"/>
          </a:xfrm>
        </p:grpSpPr>
        <p:sp>
          <p:nvSpPr>
            <p:cNvPr id="51" name="Rectangle 5">
              <a:extLst>
                <a:ext uri="{FF2B5EF4-FFF2-40B4-BE49-F238E27FC236}">
                  <a16:creationId xmlns:a16="http://schemas.microsoft.com/office/drawing/2014/main" id="{8C03BD57-8867-4998-B3F3-82125EA370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V="1">
              <a:off x="443748" y="446254"/>
              <a:ext cx="3330000" cy="5760000"/>
            </a:xfrm>
            <a:custGeom>
              <a:avLst/>
              <a:gdLst>
                <a:gd name="connsiteX0" fmla="*/ 0 w 6660000"/>
                <a:gd name="connsiteY0" fmla="*/ 0 h 5760000"/>
                <a:gd name="connsiteX1" fmla="*/ 6660000 w 6660000"/>
                <a:gd name="connsiteY1" fmla="*/ 0 h 5760000"/>
                <a:gd name="connsiteX2" fmla="*/ 6660000 w 6660000"/>
                <a:gd name="connsiteY2" fmla="*/ 5760000 h 5760000"/>
                <a:gd name="connsiteX3" fmla="*/ 0 w 6660000"/>
                <a:gd name="connsiteY3" fmla="*/ 5760000 h 5760000"/>
                <a:gd name="connsiteX4" fmla="*/ 0 w 6660000"/>
                <a:gd name="connsiteY4" fmla="*/ 0 h 5760000"/>
                <a:gd name="connsiteX0" fmla="*/ 6660000 w 6751440"/>
                <a:gd name="connsiteY0" fmla="*/ 0 h 5760000"/>
                <a:gd name="connsiteX1" fmla="*/ 6660000 w 6751440"/>
                <a:gd name="connsiteY1" fmla="*/ 5760000 h 5760000"/>
                <a:gd name="connsiteX2" fmla="*/ 0 w 6751440"/>
                <a:gd name="connsiteY2" fmla="*/ 5760000 h 5760000"/>
                <a:gd name="connsiteX3" fmla="*/ 0 w 6751440"/>
                <a:gd name="connsiteY3" fmla="*/ 0 h 5760000"/>
                <a:gd name="connsiteX4" fmla="*/ 6751440 w 6751440"/>
                <a:gd name="connsiteY4" fmla="*/ 91440 h 5760000"/>
                <a:gd name="connsiteX0" fmla="*/ 6660000 w 6660000"/>
                <a:gd name="connsiteY0" fmla="*/ 0 h 5760000"/>
                <a:gd name="connsiteX1" fmla="*/ 6660000 w 6660000"/>
                <a:gd name="connsiteY1" fmla="*/ 5760000 h 5760000"/>
                <a:gd name="connsiteX2" fmla="*/ 0 w 6660000"/>
                <a:gd name="connsiteY2" fmla="*/ 5760000 h 5760000"/>
                <a:gd name="connsiteX3" fmla="*/ 0 w 6660000"/>
                <a:gd name="connsiteY3" fmla="*/ 0 h 5760000"/>
                <a:gd name="connsiteX4" fmla="*/ 5068690 w 6660000"/>
                <a:gd name="connsiteY4" fmla="*/ 224790 h 5760000"/>
                <a:gd name="connsiteX0" fmla="*/ 6660000 w 6660000"/>
                <a:gd name="connsiteY0" fmla="*/ 0 h 5760000"/>
                <a:gd name="connsiteX1" fmla="*/ 6660000 w 6660000"/>
                <a:gd name="connsiteY1" fmla="*/ 5760000 h 5760000"/>
                <a:gd name="connsiteX2" fmla="*/ 0 w 6660000"/>
                <a:gd name="connsiteY2" fmla="*/ 5760000 h 5760000"/>
                <a:gd name="connsiteX3" fmla="*/ 0 w 6660000"/>
                <a:gd name="connsiteY3" fmla="*/ 0 h 5760000"/>
                <a:gd name="connsiteX0" fmla="*/ 6660000 w 6660000"/>
                <a:gd name="connsiteY0" fmla="*/ 5760000 h 5760000"/>
                <a:gd name="connsiteX1" fmla="*/ 0 w 6660000"/>
                <a:gd name="connsiteY1" fmla="*/ 5760000 h 5760000"/>
                <a:gd name="connsiteX2" fmla="*/ 0 w 6660000"/>
                <a:gd name="connsiteY2" fmla="*/ 0 h 57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660000" h="5760000">
                  <a:moveTo>
                    <a:pt x="6660000" y="5760000"/>
                  </a:moveTo>
                  <a:lnTo>
                    <a:pt x="0" y="576000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Rectangle 5">
              <a:extLst>
                <a:ext uri="{FF2B5EF4-FFF2-40B4-BE49-F238E27FC236}">
                  <a16:creationId xmlns:a16="http://schemas.microsoft.com/office/drawing/2014/main" id="{AF4847DD-9F53-4840-86F2-4ADCD66C16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 flipV="1">
              <a:off x="443748" y="6206254"/>
              <a:ext cx="3330000" cy="0"/>
            </a:xfrm>
            <a:custGeom>
              <a:avLst/>
              <a:gdLst>
                <a:gd name="connsiteX0" fmla="*/ 0 w 6660000"/>
                <a:gd name="connsiteY0" fmla="*/ 0 h 5760000"/>
                <a:gd name="connsiteX1" fmla="*/ 6660000 w 6660000"/>
                <a:gd name="connsiteY1" fmla="*/ 0 h 5760000"/>
                <a:gd name="connsiteX2" fmla="*/ 6660000 w 6660000"/>
                <a:gd name="connsiteY2" fmla="*/ 5760000 h 5760000"/>
                <a:gd name="connsiteX3" fmla="*/ 0 w 6660000"/>
                <a:gd name="connsiteY3" fmla="*/ 5760000 h 5760000"/>
                <a:gd name="connsiteX4" fmla="*/ 0 w 6660000"/>
                <a:gd name="connsiteY4" fmla="*/ 0 h 5760000"/>
                <a:gd name="connsiteX0" fmla="*/ 6660000 w 6751440"/>
                <a:gd name="connsiteY0" fmla="*/ 0 h 5760000"/>
                <a:gd name="connsiteX1" fmla="*/ 6660000 w 6751440"/>
                <a:gd name="connsiteY1" fmla="*/ 5760000 h 5760000"/>
                <a:gd name="connsiteX2" fmla="*/ 0 w 6751440"/>
                <a:gd name="connsiteY2" fmla="*/ 5760000 h 5760000"/>
                <a:gd name="connsiteX3" fmla="*/ 0 w 6751440"/>
                <a:gd name="connsiteY3" fmla="*/ 0 h 5760000"/>
                <a:gd name="connsiteX4" fmla="*/ 6751440 w 6751440"/>
                <a:gd name="connsiteY4" fmla="*/ 91440 h 5760000"/>
                <a:gd name="connsiteX0" fmla="*/ 6660000 w 6660000"/>
                <a:gd name="connsiteY0" fmla="*/ 0 h 5760000"/>
                <a:gd name="connsiteX1" fmla="*/ 6660000 w 6660000"/>
                <a:gd name="connsiteY1" fmla="*/ 5760000 h 5760000"/>
                <a:gd name="connsiteX2" fmla="*/ 0 w 6660000"/>
                <a:gd name="connsiteY2" fmla="*/ 5760000 h 5760000"/>
                <a:gd name="connsiteX3" fmla="*/ 0 w 6660000"/>
                <a:gd name="connsiteY3" fmla="*/ 0 h 5760000"/>
                <a:gd name="connsiteX4" fmla="*/ 5068690 w 6660000"/>
                <a:gd name="connsiteY4" fmla="*/ 224790 h 5760000"/>
                <a:gd name="connsiteX0" fmla="*/ 6660000 w 6660000"/>
                <a:gd name="connsiteY0" fmla="*/ 0 h 5760000"/>
                <a:gd name="connsiteX1" fmla="*/ 6660000 w 6660000"/>
                <a:gd name="connsiteY1" fmla="*/ 5760000 h 5760000"/>
                <a:gd name="connsiteX2" fmla="*/ 0 w 6660000"/>
                <a:gd name="connsiteY2" fmla="*/ 5760000 h 5760000"/>
                <a:gd name="connsiteX3" fmla="*/ 0 w 6660000"/>
                <a:gd name="connsiteY3" fmla="*/ 0 h 5760000"/>
                <a:gd name="connsiteX0" fmla="*/ 6660000 w 6660000"/>
                <a:gd name="connsiteY0" fmla="*/ 5760000 h 5760000"/>
                <a:gd name="connsiteX1" fmla="*/ 0 w 6660000"/>
                <a:gd name="connsiteY1" fmla="*/ 5760000 h 5760000"/>
                <a:gd name="connsiteX2" fmla="*/ 0 w 6660000"/>
                <a:gd name="connsiteY2" fmla="*/ 0 h 5760000"/>
                <a:gd name="connsiteX0" fmla="*/ 6660000 w 6660000"/>
                <a:gd name="connsiteY0" fmla="*/ 0 h 0"/>
                <a:gd name="connsiteX1" fmla="*/ 0 w 666000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60000">
                  <a:moveTo>
                    <a:pt x="6660000" y="0"/>
                  </a:moveTo>
                  <a:lnTo>
                    <a:pt x="0" y="0"/>
                  </a:lnTo>
                </a:path>
              </a:pathLst>
            </a:custGeom>
            <a:solidFill>
              <a:schemeClr val="tx2">
                <a:alpha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alpha val="70000"/>
                  </a:schemeClr>
                </a:solidFill>
              </a:endParaRPr>
            </a:p>
          </p:txBody>
        </p:sp>
        <p:sp>
          <p:nvSpPr>
            <p:cNvPr id="53" name="Rectangle 5">
              <a:extLst>
                <a:ext uri="{FF2B5EF4-FFF2-40B4-BE49-F238E27FC236}">
                  <a16:creationId xmlns:a16="http://schemas.microsoft.com/office/drawing/2014/main" id="{881FA255-D3EB-4D06-BDCA-3627242D6D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 flipV="1">
              <a:off x="3773748" y="446254"/>
              <a:ext cx="0" cy="5760000"/>
            </a:xfrm>
            <a:custGeom>
              <a:avLst/>
              <a:gdLst>
                <a:gd name="connsiteX0" fmla="*/ 0 w 6660000"/>
                <a:gd name="connsiteY0" fmla="*/ 0 h 5760000"/>
                <a:gd name="connsiteX1" fmla="*/ 6660000 w 6660000"/>
                <a:gd name="connsiteY1" fmla="*/ 0 h 5760000"/>
                <a:gd name="connsiteX2" fmla="*/ 6660000 w 6660000"/>
                <a:gd name="connsiteY2" fmla="*/ 5760000 h 5760000"/>
                <a:gd name="connsiteX3" fmla="*/ 0 w 6660000"/>
                <a:gd name="connsiteY3" fmla="*/ 5760000 h 5760000"/>
                <a:gd name="connsiteX4" fmla="*/ 0 w 6660000"/>
                <a:gd name="connsiteY4" fmla="*/ 0 h 5760000"/>
                <a:gd name="connsiteX0" fmla="*/ 6660000 w 6751440"/>
                <a:gd name="connsiteY0" fmla="*/ 0 h 5760000"/>
                <a:gd name="connsiteX1" fmla="*/ 6660000 w 6751440"/>
                <a:gd name="connsiteY1" fmla="*/ 5760000 h 5760000"/>
                <a:gd name="connsiteX2" fmla="*/ 0 w 6751440"/>
                <a:gd name="connsiteY2" fmla="*/ 5760000 h 5760000"/>
                <a:gd name="connsiteX3" fmla="*/ 0 w 6751440"/>
                <a:gd name="connsiteY3" fmla="*/ 0 h 5760000"/>
                <a:gd name="connsiteX4" fmla="*/ 6751440 w 6751440"/>
                <a:gd name="connsiteY4" fmla="*/ 91440 h 5760000"/>
                <a:gd name="connsiteX0" fmla="*/ 6660000 w 6660000"/>
                <a:gd name="connsiteY0" fmla="*/ 0 h 5760000"/>
                <a:gd name="connsiteX1" fmla="*/ 6660000 w 6660000"/>
                <a:gd name="connsiteY1" fmla="*/ 5760000 h 5760000"/>
                <a:gd name="connsiteX2" fmla="*/ 0 w 6660000"/>
                <a:gd name="connsiteY2" fmla="*/ 5760000 h 5760000"/>
                <a:gd name="connsiteX3" fmla="*/ 0 w 6660000"/>
                <a:gd name="connsiteY3" fmla="*/ 0 h 5760000"/>
                <a:gd name="connsiteX4" fmla="*/ 5068690 w 6660000"/>
                <a:gd name="connsiteY4" fmla="*/ 224790 h 5760000"/>
                <a:gd name="connsiteX0" fmla="*/ 6660000 w 6660000"/>
                <a:gd name="connsiteY0" fmla="*/ 0 h 5760000"/>
                <a:gd name="connsiteX1" fmla="*/ 6660000 w 6660000"/>
                <a:gd name="connsiteY1" fmla="*/ 5760000 h 5760000"/>
                <a:gd name="connsiteX2" fmla="*/ 0 w 6660000"/>
                <a:gd name="connsiteY2" fmla="*/ 5760000 h 5760000"/>
                <a:gd name="connsiteX3" fmla="*/ 0 w 6660000"/>
                <a:gd name="connsiteY3" fmla="*/ 0 h 5760000"/>
                <a:gd name="connsiteX0" fmla="*/ 6660000 w 6660000"/>
                <a:gd name="connsiteY0" fmla="*/ 5760000 h 5760000"/>
                <a:gd name="connsiteX1" fmla="*/ 0 w 6660000"/>
                <a:gd name="connsiteY1" fmla="*/ 5760000 h 5760000"/>
                <a:gd name="connsiteX2" fmla="*/ 0 w 6660000"/>
                <a:gd name="connsiteY2" fmla="*/ 0 h 5760000"/>
                <a:gd name="connsiteX0" fmla="*/ 0 w 0"/>
                <a:gd name="connsiteY0" fmla="*/ 5760000 h 5760000"/>
                <a:gd name="connsiteX1" fmla="*/ 0 w 0"/>
                <a:gd name="connsiteY1" fmla="*/ 0 h 57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5760000">
                  <a:moveTo>
                    <a:pt x="0" y="5760000"/>
                  </a:moveTo>
                  <a:lnTo>
                    <a:pt x="0" y="0"/>
                  </a:lnTo>
                </a:path>
              </a:pathLst>
            </a:custGeom>
            <a:solidFill>
              <a:schemeClr val="tx2">
                <a:alpha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676049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3036F7FC-6006-4472-BC70-30C283ABC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000" y="540000"/>
            <a:ext cx="3345950" cy="2303213"/>
          </a:xfrm>
        </p:spPr>
        <p:txBody>
          <a:bodyPr anchor="ctr" anchorCtr="0"/>
          <a:lstStyle>
            <a:lvl1pPr algn="ctr">
              <a:defRPr/>
            </a:lvl1pPr>
          </a:lstStyle>
          <a:p>
            <a:pPr algn="ctr"/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265A73B-104E-43C7-BBEC-C2B3D52E1C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4714750" y="1691606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FE0F1ED-567A-464B-A7AB-53B58F510B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3552" y="540000"/>
            <a:ext cx="6107460" cy="2303213"/>
          </a:xfrm>
        </p:spPr>
        <p:txBody>
          <a:bodyPr anchor="ctr">
            <a:normAutofit/>
          </a:bodyPr>
          <a:lstStyle>
            <a:lvl1pPr marL="0" indent="0" algn="l">
              <a:buNone/>
              <a:defRPr/>
            </a:lvl1pPr>
          </a:lstStyle>
          <a:p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6745F42-F11E-4295-BA16-71120E66B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29000"/>
            <a:ext cx="12192000" cy="3428999"/>
          </a:xfrm>
          <a:prstGeom prst="rect">
            <a:avLst/>
          </a:prstGeom>
          <a:solidFill>
            <a:schemeClr val="bg1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alpha val="30000"/>
                </a:prstClr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3" name="Picture Placeholder 18">
            <a:extLst>
              <a:ext uri="{FF2B5EF4-FFF2-40B4-BE49-F238E27FC236}">
                <a16:creationId xmlns:a16="http://schemas.microsoft.com/office/drawing/2014/main" id="{49B51FEE-9706-46CF-8CEF-5E1F009FFF0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41338" y="4011613"/>
            <a:ext cx="2578100" cy="2303462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4" name="Picture Placeholder 18">
            <a:extLst>
              <a:ext uri="{FF2B5EF4-FFF2-40B4-BE49-F238E27FC236}">
                <a16:creationId xmlns:a16="http://schemas.microsoft.com/office/drawing/2014/main" id="{C2EE5695-74F8-4071-8805-A537486F221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384863" y="4011331"/>
            <a:ext cx="2578100" cy="2303462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5" name="Picture Placeholder 18">
            <a:extLst>
              <a:ext uri="{FF2B5EF4-FFF2-40B4-BE49-F238E27FC236}">
                <a16:creationId xmlns:a16="http://schemas.microsoft.com/office/drawing/2014/main" id="{426DBDB7-E494-4BDA-BD74-10D41918C0AB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228887" y="4011331"/>
            <a:ext cx="2578100" cy="2303462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6" name="Picture Placeholder 18">
            <a:extLst>
              <a:ext uri="{FF2B5EF4-FFF2-40B4-BE49-F238E27FC236}">
                <a16:creationId xmlns:a16="http://schemas.microsoft.com/office/drawing/2014/main" id="{110C3059-EF0D-4175-A421-E59E738E9AAD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9072912" y="4011331"/>
            <a:ext cx="2578100" cy="2303462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F23808ED-A697-419E-B2B9-925BC80462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white">
                    <a:alpha val="70000"/>
                  </a:prstClr>
                </a:solidFill>
              </a:rPr>
              <a:t>20XX</a:t>
            </a:r>
            <a:endParaRPr lang="en-US" dirty="0">
              <a:solidFill>
                <a:prstClr val="white">
                  <a:alpha val="70000"/>
                </a:prstClr>
              </a:solidFill>
            </a:endParaRPr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82CBC00E-8DBE-41F7-B5EC-A273F7184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all" spc="300" normalizeH="0" baseline="0" noProof="0" dirty="0">
                <a:ln>
                  <a:noFill/>
                </a:ln>
                <a:solidFill>
                  <a:prstClr val="white">
                    <a:alpha val="70000"/>
                  </a:prstClr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EC8BA04E-DB40-4D07-9B73-37122A902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9607A7-8386-47DB-8578-DDEDD194E5D4}" type="slidenum">
              <a:rPr kumimoji="0" lang="en-US" sz="1000" b="0" i="0" u="none" strike="noStrike" kern="1200" cap="all" spc="300" normalizeH="0" baseline="0" noProof="0" smtClean="0">
                <a:ln>
                  <a:noFill/>
                </a:ln>
                <a:solidFill>
                  <a:prstClr val="white">
                    <a:alpha val="70000"/>
                  </a:prstClr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all" spc="300" normalizeH="0" baseline="0" noProof="0" dirty="0">
              <a:ln>
                <a:noFill/>
              </a:ln>
              <a:solidFill>
                <a:prstClr val="white">
                  <a:alpha val="70000"/>
                </a:prstClr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243740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6EF848A-75B5-49A0-A26E-E3931F22D9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70326" y="1089025"/>
            <a:ext cx="4451349" cy="1532951"/>
          </a:xfrm>
        </p:spPr>
        <p:txBody>
          <a:bodyPr anchor="b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0D20A319-635D-423F-BBAC-55CDC17856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70326" y="4248000"/>
            <a:ext cx="4451349" cy="1520975"/>
          </a:xfrm>
        </p:spPr>
        <p:txBody>
          <a:bodyPr/>
          <a:lstStyle>
            <a:lvl1pPr marL="0" indent="0" algn="ctr">
              <a:buNone/>
              <a:defRPr i="1"/>
            </a:lvl1pPr>
          </a:lstStyle>
          <a:p>
            <a:endParaRPr lang="en-US" dirty="0"/>
          </a:p>
        </p:txBody>
      </p:sp>
      <p:sp>
        <p:nvSpPr>
          <p:cNvPr id="31" name="Picture Placeholder 28">
            <a:extLst>
              <a:ext uri="{FF2B5EF4-FFF2-40B4-BE49-F238E27FC236}">
                <a16:creationId xmlns:a16="http://schemas.microsoft.com/office/drawing/2014/main" id="{2A95A91B-7863-4D63-9D9B-EB1E440C1DF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39750" y="539750"/>
            <a:ext cx="2768600" cy="57785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32" name="Picture Placeholder 28">
            <a:extLst>
              <a:ext uri="{FF2B5EF4-FFF2-40B4-BE49-F238E27FC236}">
                <a16:creationId xmlns:a16="http://schemas.microsoft.com/office/drawing/2014/main" id="{AC55B2B7-A24A-4F78-B673-918F440A12E6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883400" y="540000"/>
            <a:ext cx="2768600" cy="57785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5" name="Date Placeholder 3">
            <a:extLst>
              <a:ext uri="{FF2B5EF4-FFF2-40B4-BE49-F238E27FC236}">
                <a16:creationId xmlns:a16="http://schemas.microsoft.com/office/drawing/2014/main" id="{F2472D78-AA98-4F36-B6D6-73FDDFEDE3E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white">
                    <a:alpha val="70000"/>
                  </a:prstClr>
                </a:solidFill>
              </a:rPr>
              <a:t>20XX</a:t>
            </a:r>
            <a:endParaRPr lang="en-US" dirty="0">
              <a:solidFill>
                <a:prstClr val="white">
                  <a:alpha val="70000"/>
                </a:prstClr>
              </a:solidFill>
            </a:endParaRPr>
          </a:p>
        </p:txBody>
      </p:sp>
      <p:sp>
        <p:nvSpPr>
          <p:cNvPr id="26" name="Footer Placeholder 4">
            <a:extLst>
              <a:ext uri="{FF2B5EF4-FFF2-40B4-BE49-F238E27FC236}">
                <a16:creationId xmlns:a16="http://schemas.microsoft.com/office/drawing/2014/main" id="{389A6CF9-7AEC-41F9-B68D-D7919EE08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all" spc="300" normalizeH="0" baseline="0" noProof="0" dirty="0">
                <a:ln>
                  <a:noFill/>
                </a:ln>
                <a:solidFill>
                  <a:prstClr val="white">
                    <a:alpha val="70000"/>
                  </a:prstClr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27" name="Slide Number Placeholder 5">
            <a:extLst>
              <a:ext uri="{FF2B5EF4-FFF2-40B4-BE49-F238E27FC236}">
                <a16:creationId xmlns:a16="http://schemas.microsoft.com/office/drawing/2014/main" id="{D01CF4E0-7641-49C6-B4CE-275344392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9607A7-8386-47DB-8578-DDEDD194E5D4}" type="slidenum">
              <a:rPr kumimoji="0" lang="en-US" sz="1000" b="0" i="0" u="none" strike="noStrike" kern="1200" cap="all" spc="300" normalizeH="0" baseline="0" noProof="0" smtClean="0">
                <a:ln>
                  <a:noFill/>
                </a:ln>
                <a:solidFill>
                  <a:prstClr val="white">
                    <a:alpha val="70000"/>
                  </a:prstClr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all" spc="300" normalizeH="0" baseline="0" noProof="0" dirty="0">
              <a:ln>
                <a:noFill/>
              </a:ln>
              <a:solidFill>
                <a:prstClr val="white">
                  <a:alpha val="70000"/>
                </a:prstClr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1AFB269-EE5A-41D3-BCD6-D9F59CE699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354952" y="3043393"/>
            <a:ext cx="1481845" cy="787628"/>
            <a:chOff x="4987925" y="2840038"/>
            <a:chExt cx="2216150" cy="1177924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45469245-EBD6-4BF4-B555-140F59F51604}"/>
                </a:ext>
              </a:extLst>
            </p:cNvPr>
            <p:cNvSpPr/>
            <p:nvPr/>
          </p:nvSpPr>
          <p:spPr>
            <a:xfrm>
              <a:off x="4987925" y="2840038"/>
              <a:ext cx="2216150" cy="1177924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469BCC58-7D38-43ED-B78C-2D780660AA2B}"/>
                </a:ext>
              </a:extLst>
            </p:cNvPr>
            <p:cNvSpPr/>
            <p:nvPr/>
          </p:nvSpPr>
          <p:spPr>
            <a:xfrm>
              <a:off x="5750208" y="2992877"/>
              <a:ext cx="972458" cy="919518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0A8F2EBB-150B-4044-A215-E7B7EAD7429A}"/>
                </a:ext>
              </a:extLst>
            </p:cNvPr>
            <p:cNvSpPr/>
            <p:nvPr/>
          </p:nvSpPr>
          <p:spPr>
            <a:xfrm flipH="1">
              <a:off x="5469335" y="2992877"/>
              <a:ext cx="972458" cy="919518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E3CC0AD8-7413-4C81-9A62-702945CC3BE8}"/>
                </a:ext>
              </a:extLst>
            </p:cNvPr>
            <p:cNvGrpSpPr/>
            <p:nvPr/>
          </p:nvGrpSpPr>
          <p:grpSpPr>
            <a:xfrm>
              <a:off x="5614944" y="3117662"/>
              <a:ext cx="1009280" cy="464739"/>
              <a:chOff x="4432859" y="3200647"/>
              <a:chExt cx="1009280" cy="464739"/>
            </a:xfrm>
          </p:grpSpPr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2502799B-0C00-4D54-A631-1E79EAA52AFC}"/>
                  </a:ext>
                </a:extLst>
              </p:cNvPr>
              <p:cNvSpPr/>
              <p:nvPr/>
            </p:nvSpPr>
            <p:spPr>
              <a:xfrm rot="16200000" flipH="1" flipV="1">
                <a:off x="4977400" y="3200647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venir Next LT Pro Light"/>
                  <a:ea typeface="+mn-ea"/>
                  <a:cs typeface="+mn-cs"/>
                </a:endParaRPr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64E9F509-6627-4770-8A74-970F83C54B15}"/>
                  </a:ext>
                </a:extLst>
              </p:cNvPr>
              <p:cNvSpPr/>
              <p:nvPr/>
            </p:nvSpPr>
            <p:spPr>
              <a:xfrm rot="5400000" flipV="1">
                <a:off x="4432859" y="3200647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venir Next LT Pro Light"/>
                  <a:ea typeface="+mn-ea"/>
                  <a:cs typeface="+mn-cs"/>
                </a:endParaRPr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5C187A2A-8F72-40F1-B320-D3B624B54859}"/>
                </a:ext>
              </a:extLst>
            </p:cNvPr>
            <p:cNvGrpSpPr/>
            <p:nvPr/>
          </p:nvGrpSpPr>
          <p:grpSpPr>
            <a:xfrm>
              <a:off x="5679979" y="2915338"/>
              <a:ext cx="1080000" cy="1080000"/>
              <a:chOff x="4497894" y="2998323"/>
              <a:chExt cx="1080000" cy="1080000"/>
            </a:xfrm>
          </p:grpSpPr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038DCBEB-9435-4A10-828C-CBFA74A08708}"/>
                  </a:ext>
                </a:extLst>
              </p:cNvPr>
              <p:cNvGrpSpPr/>
              <p:nvPr/>
            </p:nvGrpSpPr>
            <p:grpSpPr>
              <a:xfrm rot="13500000">
                <a:off x="4805524" y="2998323"/>
                <a:ext cx="464739" cy="1080000"/>
                <a:chOff x="4511184" y="2470620"/>
                <a:chExt cx="464739" cy="1080000"/>
              </a:xfrm>
            </p:grpSpPr>
            <p:sp>
              <p:nvSpPr>
                <p:cNvPr id="39" name="Freeform: Shape 38">
                  <a:extLst>
                    <a:ext uri="{FF2B5EF4-FFF2-40B4-BE49-F238E27FC236}">
                      <a16:creationId xmlns:a16="http://schemas.microsoft.com/office/drawing/2014/main" id="{A8CE8E01-DABF-4783-A397-EDB1A91E2950}"/>
                    </a:ext>
                  </a:extLst>
                </p:cNvPr>
                <p:cNvSpPr/>
                <p:nvPr/>
              </p:nvSpPr>
              <p:spPr>
                <a:xfrm rot="2700000" flipH="1" flipV="1">
                  <a:off x="4511184" y="2990814"/>
                  <a:ext cx="464739" cy="464739"/>
                </a:xfrm>
                <a:custGeom>
                  <a:avLst/>
                  <a:gdLst>
                    <a:gd name="connsiteX0" fmla="*/ 464132 w 464739"/>
                    <a:gd name="connsiteY0" fmla="*/ 463881 h 464739"/>
                    <a:gd name="connsiteX1" fmla="*/ 463891 w 464739"/>
                    <a:gd name="connsiteY1" fmla="*/ 463892 h 464739"/>
                    <a:gd name="connsiteX2" fmla="*/ 463880 w 464739"/>
                    <a:gd name="connsiteY2" fmla="*/ 464132 h 464739"/>
                    <a:gd name="connsiteX3" fmla="*/ 463651 w 464739"/>
                    <a:gd name="connsiteY3" fmla="*/ 463904 h 464739"/>
                    <a:gd name="connsiteX4" fmla="*/ 446142 w 464739"/>
                    <a:gd name="connsiteY4" fmla="*/ 464739 h 464739"/>
                    <a:gd name="connsiteX5" fmla="*/ 130673 w 464739"/>
                    <a:gd name="connsiteY5" fmla="*/ 334067 h 464739"/>
                    <a:gd name="connsiteX6" fmla="*/ 0 w 464739"/>
                    <a:gd name="connsiteY6" fmla="*/ 18597 h 464739"/>
                    <a:gd name="connsiteX7" fmla="*/ 836 w 464739"/>
                    <a:gd name="connsiteY7" fmla="*/ 1089 h 464739"/>
                    <a:gd name="connsiteX8" fmla="*/ 607 w 464739"/>
                    <a:gd name="connsiteY8" fmla="*/ 859 h 464739"/>
                    <a:gd name="connsiteX9" fmla="*/ 848 w 464739"/>
                    <a:gd name="connsiteY9" fmla="*/ 848 h 464739"/>
                    <a:gd name="connsiteX10" fmla="*/ 859 w 464739"/>
                    <a:gd name="connsiteY10" fmla="*/ 607 h 464739"/>
                    <a:gd name="connsiteX11" fmla="*/ 1089 w 464739"/>
                    <a:gd name="connsiteY11" fmla="*/ 836 h 464739"/>
                    <a:gd name="connsiteX12" fmla="*/ 18597 w 464739"/>
                    <a:gd name="connsiteY12" fmla="*/ 0 h 464739"/>
                    <a:gd name="connsiteX13" fmla="*/ 334067 w 464739"/>
                    <a:gd name="connsiteY13" fmla="*/ 130672 h 464739"/>
                    <a:gd name="connsiteX14" fmla="*/ 464739 w 464739"/>
                    <a:gd name="connsiteY14" fmla="*/ 446142 h 464739"/>
                    <a:gd name="connsiteX15" fmla="*/ 463903 w 464739"/>
                    <a:gd name="connsiteY15" fmla="*/ 463652 h 4647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464739" h="464739">
                      <a:moveTo>
                        <a:pt x="464132" y="463881"/>
                      </a:moveTo>
                      <a:lnTo>
                        <a:pt x="463891" y="463892"/>
                      </a:lnTo>
                      <a:lnTo>
                        <a:pt x="463880" y="464132"/>
                      </a:lnTo>
                      <a:lnTo>
                        <a:pt x="463651" y="463904"/>
                      </a:lnTo>
                      <a:lnTo>
                        <a:pt x="446142" y="464739"/>
                      </a:lnTo>
                      <a:cubicBezTo>
                        <a:pt x="331965" y="464739"/>
                        <a:pt x="217787" y="421182"/>
                        <a:pt x="130673" y="334067"/>
                      </a:cubicBezTo>
                      <a:cubicBezTo>
                        <a:pt x="43558" y="246953"/>
                        <a:pt x="1" y="132775"/>
                        <a:pt x="0" y="18597"/>
                      </a:cubicBezTo>
                      <a:lnTo>
                        <a:pt x="836" y="1089"/>
                      </a:lnTo>
                      <a:lnTo>
                        <a:pt x="607" y="859"/>
                      </a:lnTo>
                      <a:lnTo>
                        <a:pt x="848" y="848"/>
                      </a:lnTo>
                      <a:lnTo>
                        <a:pt x="859" y="607"/>
                      </a:lnTo>
                      <a:lnTo>
                        <a:pt x="1089" y="836"/>
                      </a:lnTo>
                      <a:lnTo>
                        <a:pt x="18597" y="0"/>
                      </a:lnTo>
                      <a:cubicBezTo>
                        <a:pt x="132775" y="0"/>
                        <a:pt x="246952" y="43557"/>
                        <a:pt x="334067" y="130672"/>
                      </a:cubicBezTo>
                      <a:cubicBezTo>
                        <a:pt x="421182" y="217787"/>
                        <a:pt x="464739" y="331964"/>
                        <a:pt x="464739" y="446142"/>
                      </a:cubicBezTo>
                      <a:lnTo>
                        <a:pt x="463903" y="463652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venir Next LT Pro Light"/>
                    <a:ea typeface="+mn-ea"/>
                    <a:cs typeface="+mn-cs"/>
                  </a:endParaRPr>
                </a:p>
              </p:txBody>
            </p:sp>
            <p:cxnSp>
              <p:nvCxnSpPr>
                <p:cNvPr id="40" name="Straight Connector 39">
                  <a:extLst>
                    <a:ext uri="{FF2B5EF4-FFF2-40B4-BE49-F238E27FC236}">
                      <a16:creationId xmlns:a16="http://schemas.microsoft.com/office/drawing/2014/main" id="{6401896A-2EF5-4843-9DC5-ECC0D6F6A7F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742369" y="2470620"/>
                  <a:ext cx="0" cy="108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FB7C02DC-3E0A-45D2-859A-86EB5A3CF979}"/>
                  </a:ext>
                </a:extLst>
              </p:cNvPr>
              <p:cNvGrpSpPr/>
              <p:nvPr/>
            </p:nvGrpSpPr>
            <p:grpSpPr>
              <a:xfrm rot="8100000" flipH="1">
                <a:off x="4542572" y="2998323"/>
                <a:ext cx="464739" cy="1080000"/>
                <a:chOff x="4511184" y="2470620"/>
                <a:chExt cx="464739" cy="1080000"/>
              </a:xfrm>
            </p:grpSpPr>
            <p:sp>
              <p:nvSpPr>
                <p:cNvPr id="37" name="Freeform: Shape 36">
                  <a:extLst>
                    <a:ext uri="{FF2B5EF4-FFF2-40B4-BE49-F238E27FC236}">
                      <a16:creationId xmlns:a16="http://schemas.microsoft.com/office/drawing/2014/main" id="{C5170D8C-ECD3-41D1-83F4-8C2A4AEC277D}"/>
                    </a:ext>
                  </a:extLst>
                </p:cNvPr>
                <p:cNvSpPr/>
                <p:nvPr/>
              </p:nvSpPr>
              <p:spPr>
                <a:xfrm rot="2700000" flipH="1" flipV="1">
                  <a:off x="4511184" y="2990814"/>
                  <a:ext cx="464739" cy="464739"/>
                </a:xfrm>
                <a:custGeom>
                  <a:avLst/>
                  <a:gdLst>
                    <a:gd name="connsiteX0" fmla="*/ 464132 w 464739"/>
                    <a:gd name="connsiteY0" fmla="*/ 463881 h 464739"/>
                    <a:gd name="connsiteX1" fmla="*/ 463891 w 464739"/>
                    <a:gd name="connsiteY1" fmla="*/ 463892 h 464739"/>
                    <a:gd name="connsiteX2" fmla="*/ 463880 w 464739"/>
                    <a:gd name="connsiteY2" fmla="*/ 464132 h 464739"/>
                    <a:gd name="connsiteX3" fmla="*/ 463651 w 464739"/>
                    <a:gd name="connsiteY3" fmla="*/ 463904 h 464739"/>
                    <a:gd name="connsiteX4" fmla="*/ 446142 w 464739"/>
                    <a:gd name="connsiteY4" fmla="*/ 464739 h 464739"/>
                    <a:gd name="connsiteX5" fmla="*/ 130673 w 464739"/>
                    <a:gd name="connsiteY5" fmla="*/ 334067 h 464739"/>
                    <a:gd name="connsiteX6" fmla="*/ 0 w 464739"/>
                    <a:gd name="connsiteY6" fmla="*/ 18597 h 464739"/>
                    <a:gd name="connsiteX7" fmla="*/ 836 w 464739"/>
                    <a:gd name="connsiteY7" fmla="*/ 1089 h 464739"/>
                    <a:gd name="connsiteX8" fmla="*/ 607 w 464739"/>
                    <a:gd name="connsiteY8" fmla="*/ 859 h 464739"/>
                    <a:gd name="connsiteX9" fmla="*/ 848 w 464739"/>
                    <a:gd name="connsiteY9" fmla="*/ 848 h 464739"/>
                    <a:gd name="connsiteX10" fmla="*/ 859 w 464739"/>
                    <a:gd name="connsiteY10" fmla="*/ 607 h 464739"/>
                    <a:gd name="connsiteX11" fmla="*/ 1089 w 464739"/>
                    <a:gd name="connsiteY11" fmla="*/ 836 h 464739"/>
                    <a:gd name="connsiteX12" fmla="*/ 18597 w 464739"/>
                    <a:gd name="connsiteY12" fmla="*/ 0 h 464739"/>
                    <a:gd name="connsiteX13" fmla="*/ 334067 w 464739"/>
                    <a:gd name="connsiteY13" fmla="*/ 130672 h 464739"/>
                    <a:gd name="connsiteX14" fmla="*/ 464739 w 464739"/>
                    <a:gd name="connsiteY14" fmla="*/ 446142 h 464739"/>
                    <a:gd name="connsiteX15" fmla="*/ 463903 w 464739"/>
                    <a:gd name="connsiteY15" fmla="*/ 463652 h 4647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464739" h="464739">
                      <a:moveTo>
                        <a:pt x="464132" y="463881"/>
                      </a:moveTo>
                      <a:lnTo>
                        <a:pt x="463891" y="463892"/>
                      </a:lnTo>
                      <a:lnTo>
                        <a:pt x="463880" y="464132"/>
                      </a:lnTo>
                      <a:lnTo>
                        <a:pt x="463651" y="463904"/>
                      </a:lnTo>
                      <a:lnTo>
                        <a:pt x="446142" y="464739"/>
                      </a:lnTo>
                      <a:cubicBezTo>
                        <a:pt x="331965" y="464739"/>
                        <a:pt x="217787" y="421182"/>
                        <a:pt x="130673" y="334067"/>
                      </a:cubicBezTo>
                      <a:cubicBezTo>
                        <a:pt x="43558" y="246953"/>
                        <a:pt x="1" y="132775"/>
                        <a:pt x="0" y="18597"/>
                      </a:cubicBezTo>
                      <a:lnTo>
                        <a:pt x="836" y="1089"/>
                      </a:lnTo>
                      <a:lnTo>
                        <a:pt x="607" y="859"/>
                      </a:lnTo>
                      <a:lnTo>
                        <a:pt x="848" y="848"/>
                      </a:lnTo>
                      <a:lnTo>
                        <a:pt x="859" y="607"/>
                      </a:lnTo>
                      <a:lnTo>
                        <a:pt x="1089" y="836"/>
                      </a:lnTo>
                      <a:lnTo>
                        <a:pt x="18597" y="0"/>
                      </a:lnTo>
                      <a:cubicBezTo>
                        <a:pt x="132775" y="0"/>
                        <a:pt x="246952" y="43557"/>
                        <a:pt x="334067" y="130672"/>
                      </a:cubicBezTo>
                      <a:cubicBezTo>
                        <a:pt x="421182" y="217787"/>
                        <a:pt x="464739" y="331964"/>
                        <a:pt x="464739" y="446142"/>
                      </a:cubicBezTo>
                      <a:lnTo>
                        <a:pt x="463903" y="463652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venir Next LT Pro Light"/>
                    <a:ea typeface="+mn-ea"/>
                    <a:cs typeface="+mn-cs"/>
                  </a:endParaRPr>
                </a:p>
              </p:txBody>
            </p:sp>
            <p:cxnSp>
              <p:nvCxnSpPr>
                <p:cNvPr id="38" name="Straight Connector 37">
                  <a:extLst>
                    <a:ext uri="{FF2B5EF4-FFF2-40B4-BE49-F238E27FC236}">
                      <a16:creationId xmlns:a16="http://schemas.microsoft.com/office/drawing/2014/main" id="{BADB4C03-0F86-4580-B0C9-48DD4B3B67F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742369" y="2470620"/>
                  <a:ext cx="0" cy="108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1076992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0C1D561-971B-43DB-A5A7-63A887A0C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000" y="540000"/>
            <a:ext cx="4426782" cy="1331637"/>
          </a:xfrm>
        </p:spPr>
        <p:txBody>
          <a:bodyPr anchor="b" anchorCtr="0">
            <a:normAutofit/>
          </a:bodyPr>
          <a:lstStyle>
            <a:lvl1pPr algn="ctr">
              <a:defRPr/>
            </a:lvl1pPr>
          </a:lstStyle>
          <a:p>
            <a:pPr algn="ctr"/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CACFD68-412E-48B4-B9EB-FEDC20A813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023391" y="2310207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F0731E0-58E0-4382-ADA7-A9C6DE2E7E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0000" y="2759076"/>
            <a:ext cx="4460874" cy="3009899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23D67752-1F0B-4C84-BBA7-A57E2793D91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white">
                    <a:alpha val="70000"/>
                  </a:prstClr>
                </a:solidFill>
              </a:rPr>
              <a:t>20XX</a:t>
            </a:r>
            <a:endParaRPr lang="en-US" dirty="0">
              <a:solidFill>
                <a:prstClr val="white">
                  <a:alpha val="70000"/>
                </a:prst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4033A0-8E66-4ABA-9E27-744642AA94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654794" y="0"/>
            <a:ext cx="5537206" cy="6858000"/>
          </a:xfrm>
          <a:prstGeom prst="rect">
            <a:avLst/>
          </a:prstGeom>
          <a:solidFill>
            <a:schemeClr val="bg1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alpha val="20000"/>
                </a:prstClr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0" name="Picture Placeholder 17">
            <a:extLst>
              <a:ext uri="{FF2B5EF4-FFF2-40B4-BE49-F238E27FC236}">
                <a16:creationId xmlns:a16="http://schemas.microsoft.com/office/drawing/2014/main" id="{6A17A7B9-79E8-403B-A59F-FC5E1C5034B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212013" y="539750"/>
            <a:ext cx="4438650" cy="2754313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1" name="Picture Placeholder 17">
            <a:extLst>
              <a:ext uri="{FF2B5EF4-FFF2-40B4-BE49-F238E27FC236}">
                <a16:creationId xmlns:a16="http://schemas.microsoft.com/office/drawing/2014/main" id="{F2DFBA6D-4E5F-452E-AB45-0AE0600C5F7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212014" y="3563687"/>
            <a:ext cx="4438650" cy="2754313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E8E05746-2784-43CF-84F7-0175BD650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all" spc="300" normalizeH="0" baseline="0" noProof="0" dirty="0">
                <a:ln>
                  <a:noFill/>
                </a:ln>
                <a:solidFill>
                  <a:prstClr val="white">
                    <a:alpha val="70000"/>
                  </a:prstClr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BB851CC3-3ED8-49E8-B8AC-6D79B036F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9607A7-8386-47DB-8578-DDEDD194E5D4}" type="slidenum">
              <a:rPr kumimoji="0" lang="en-US" sz="1000" b="0" i="0" u="none" strike="noStrike" kern="1200" cap="all" spc="300" normalizeH="0" baseline="0" noProof="0" smtClean="0">
                <a:ln>
                  <a:noFill/>
                </a:ln>
                <a:solidFill>
                  <a:prstClr val="white">
                    <a:alpha val="70000"/>
                  </a:prstClr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all" spc="300" normalizeH="0" baseline="0" noProof="0" dirty="0">
              <a:ln>
                <a:noFill/>
              </a:ln>
              <a:solidFill>
                <a:prstClr val="white">
                  <a:alpha val="70000"/>
                </a:prstClr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37593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>
            <a:extLst>
              <a:ext uri="{FF2B5EF4-FFF2-40B4-BE49-F238E27FC236}">
                <a16:creationId xmlns:a16="http://schemas.microsoft.com/office/drawing/2014/main" id="{C2262EB2-92F3-45D5-977D-A254F9DC4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84750" y="1011237"/>
            <a:ext cx="6120000" cy="860400"/>
          </a:xfrm>
        </p:spPr>
        <p:txBody>
          <a:bodyPr anchor="b" anchorCtr="0"/>
          <a:lstStyle>
            <a:lvl1pPr algn="ctr">
              <a:defRPr/>
            </a:lvl1pPr>
          </a:lstStyle>
          <a:p>
            <a:pPr algn="ctr"/>
            <a:endParaRPr lang="en-US" dirty="0"/>
          </a:p>
        </p:txBody>
      </p:sp>
      <p:sp>
        <p:nvSpPr>
          <p:cNvPr id="42" name="Picture Placeholder 7">
            <a:extLst>
              <a:ext uri="{FF2B5EF4-FFF2-40B4-BE49-F238E27FC236}">
                <a16:creationId xmlns:a16="http://schemas.microsoft.com/office/drawing/2014/main" id="{08B7B76C-AD95-41C0-859E-9A612EE3EB6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3870325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AF4E51F-526D-47C7-B091-D47773C1F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774750" y="2310207"/>
            <a:ext cx="540000" cy="0"/>
          </a:xfrm>
          <a:prstGeom prst="line">
            <a:avLst/>
          </a:prstGeom>
          <a:ln w="1016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E4FE061B-0356-4C6F-A2CA-12D48BE34A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4750" y="2759076"/>
            <a:ext cx="6121400" cy="3009899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39" name="Date Placeholder 3">
            <a:extLst>
              <a:ext uri="{FF2B5EF4-FFF2-40B4-BE49-F238E27FC236}">
                <a16:creationId xmlns:a16="http://schemas.microsoft.com/office/drawing/2014/main" id="{C9AB8836-3239-49B5-AB6F-4AF85F1F065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>
                <a:solidFill>
                  <a:srgbClr val="FFFFFF"/>
                </a:solidFill>
              </a:rPr>
              <a:t>20XX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0" name="Footer Placeholder 4">
            <a:extLst>
              <a:ext uri="{FF2B5EF4-FFF2-40B4-BE49-F238E27FC236}">
                <a16:creationId xmlns:a16="http://schemas.microsoft.com/office/drawing/2014/main" id="{77EAD6AC-E509-49A1-8E38-1CABD458A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all" spc="300" normalizeH="0" baseline="0" noProof="0" dirty="0">
                <a:ln>
                  <a:noFill/>
                </a:ln>
                <a:solidFill>
                  <a:prstClr val="white">
                    <a:alpha val="70000"/>
                  </a:prstClr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41" name="Slide Number Placeholder 5">
            <a:extLst>
              <a:ext uri="{FF2B5EF4-FFF2-40B4-BE49-F238E27FC236}">
                <a16:creationId xmlns:a16="http://schemas.microsoft.com/office/drawing/2014/main" id="{B689B03B-F230-4530-8C09-EFB817238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9607A7-8386-47DB-8578-DDEDD194E5D4}" type="slidenum">
              <a:rPr kumimoji="0" lang="en-US" sz="1000" b="0" i="0" u="none" strike="noStrike" kern="1200" cap="all" spc="300" normalizeH="0" baseline="0" noProof="0" smtClean="0">
                <a:ln>
                  <a:noFill/>
                </a:ln>
                <a:solidFill>
                  <a:prstClr val="white">
                    <a:alpha val="70000"/>
                  </a:prstClr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all" spc="300" normalizeH="0" baseline="0" noProof="0" dirty="0">
              <a:ln>
                <a:noFill/>
              </a:ln>
              <a:solidFill>
                <a:prstClr val="white">
                  <a:alpha val="70000"/>
                </a:prstClr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45234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6">
            <a:extLst>
              <a:ext uri="{FF2B5EF4-FFF2-40B4-BE49-F238E27FC236}">
                <a16:creationId xmlns:a16="http://schemas.microsoft.com/office/drawing/2014/main" id="{D0C49A9B-EBDE-4047-884B-0860623D63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5851" y="1089025"/>
            <a:ext cx="6118224" cy="1532951"/>
          </a:xfrm>
        </p:spPr>
        <p:txBody>
          <a:bodyPr anchor="b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0" name="Subtitle 7">
            <a:extLst>
              <a:ext uri="{FF2B5EF4-FFF2-40B4-BE49-F238E27FC236}">
                <a16:creationId xmlns:a16="http://schemas.microsoft.com/office/drawing/2014/main" id="{33C29AD8-5547-4B1E-8E14-63A01F6B92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38300" y="4248000"/>
            <a:ext cx="5016500" cy="1520975"/>
          </a:xfrm>
        </p:spPr>
        <p:txBody>
          <a:bodyPr>
            <a:normAutofit/>
          </a:bodyPr>
          <a:lstStyle>
            <a:lvl1pPr marL="0" indent="0" algn="ctr">
              <a:buNone/>
              <a:defRPr sz="2400" i="1"/>
            </a:lvl1pPr>
          </a:lstStyle>
          <a:p>
            <a:endParaRPr lang="en-US" dirty="0"/>
          </a:p>
        </p:txBody>
      </p:sp>
      <p:sp>
        <p:nvSpPr>
          <p:cNvPr id="35" name="Picture Placeholder 31">
            <a:extLst>
              <a:ext uri="{FF2B5EF4-FFF2-40B4-BE49-F238E27FC236}">
                <a16:creationId xmlns:a16="http://schemas.microsoft.com/office/drawing/2014/main" id="{99CD77F7-3095-4517-B300-DE93875DE53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329613" y="0"/>
            <a:ext cx="3862387" cy="2286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36" name="Picture Placeholder 31">
            <a:extLst>
              <a:ext uri="{FF2B5EF4-FFF2-40B4-BE49-F238E27FC236}">
                <a16:creationId xmlns:a16="http://schemas.microsoft.com/office/drawing/2014/main" id="{F31ECFCC-4520-48AB-A8A1-AF9FC0C055B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329200" y="2286000"/>
            <a:ext cx="3862387" cy="2286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37" name="Picture Placeholder 31">
            <a:extLst>
              <a:ext uri="{FF2B5EF4-FFF2-40B4-BE49-F238E27FC236}">
                <a16:creationId xmlns:a16="http://schemas.microsoft.com/office/drawing/2014/main" id="{0FDBD13C-46E7-4BB9-957D-DE2A5925521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8329200" y="4572000"/>
            <a:ext cx="3862387" cy="2286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5B40728-32E0-44CE-8C68-1E68245C29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400874" y="3035186"/>
            <a:ext cx="1481845" cy="787628"/>
            <a:chOff x="4987925" y="2840038"/>
            <a:chExt cx="2216150" cy="1177924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0A6D99A-68F3-4E08-BB89-083CE0299CE2}"/>
                </a:ext>
              </a:extLst>
            </p:cNvPr>
            <p:cNvSpPr/>
            <p:nvPr/>
          </p:nvSpPr>
          <p:spPr>
            <a:xfrm>
              <a:off x="4987925" y="2840038"/>
              <a:ext cx="2216150" cy="1177924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B4F5556-21F4-4E26-9504-49ADE7D84749}"/>
                </a:ext>
              </a:extLst>
            </p:cNvPr>
            <p:cNvSpPr/>
            <p:nvPr/>
          </p:nvSpPr>
          <p:spPr>
            <a:xfrm>
              <a:off x="5750208" y="2992877"/>
              <a:ext cx="972458" cy="919518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0E1118C-DFA4-410C-961C-BE0488441C9A}"/>
                </a:ext>
              </a:extLst>
            </p:cNvPr>
            <p:cNvSpPr/>
            <p:nvPr/>
          </p:nvSpPr>
          <p:spPr>
            <a:xfrm flipH="1">
              <a:off x="5469335" y="2992877"/>
              <a:ext cx="972458" cy="919518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B5A8ECE6-B3E3-4761-A6AD-711AF71EEA0D}"/>
                </a:ext>
              </a:extLst>
            </p:cNvPr>
            <p:cNvGrpSpPr/>
            <p:nvPr/>
          </p:nvGrpSpPr>
          <p:grpSpPr>
            <a:xfrm>
              <a:off x="5614944" y="3117662"/>
              <a:ext cx="1009280" cy="464739"/>
              <a:chOff x="4432859" y="3200647"/>
              <a:chExt cx="1009280" cy="464739"/>
            </a:xfrm>
          </p:grpSpPr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5B1F0E3F-4B5E-4F5B-93A6-CE1017521BF1}"/>
                  </a:ext>
                </a:extLst>
              </p:cNvPr>
              <p:cNvSpPr/>
              <p:nvPr/>
            </p:nvSpPr>
            <p:spPr>
              <a:xfrm rot="16200000" flipH="1" flipV="1">
                <a:off x="4977400" y="3200647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venir Next LT Pro Light"/>
                  <a:ea typeface="+mn-ea"/>
                  <a:cs typeface="+mn-cs"/>
                </a:endParaRPr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B20599F0-ACFC-4223-A598-8FFAF21406AB}"/>
                  </a:ext>
                </a:extLst>
              </p:cNvPr>
              <p:cNvSpPr/>
              <p:nvPr/>
            </p:nvSpPr>
            <p:spPr>
              <a:xfrm rot="5400000" flipV="1">
                <a:off x="4432859" y="3200647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venir Next LT Pro Light"/>
                  <a:ea typeface="+mn-ea"/>
                  <a:cs typeface="+mn-cs"/>
                </a:endParaRPr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C6703144-DA66-4EFB-B790-4E044756FF37}"/>
                </a:ext>
              </a:extLst>
            </p:cNvPr>
            <p:cNvGrpSpPr/>
            <p:nvPr/>
          </p:nvGrpSpPr>
          <p:grpSpPr>
            <a:xfrm>
              <a:off x="5679979" y="2915338"/>
              <a:ext cx="1080000" cy="1080000"/>
              <a:chOff x="4497894" y="2998323"/>
              <a:chExt cx="1080000" cy="1080000"/>
            </a:xfrm>
          </p:grpSpPr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63371BE5-97EB-4365-8EDA-4C634155E79F}"/>
                  </a:ext>
                </a:extLst>
              </p:cNvPr>
              <p:cNvGrpSpPr/>
              <p:nvPr/>
            </p:nvGrpSpPr>
            <p:grpSpPr>
              <a:xfrm rot="13500000">
                <a:off x="4805524" y="2998323"/>
                <a:ext cx="464739" cy="1080000"/>
                <a:chOff x="4511184" y="2470620"/>
                <a:chExt cx="464739" cy="1080000"/>
              </a:xfrm>
            </p:grpSpPr>
            <p:sp>
              <p:nvSpPr>
                <p:cNvPr id="22" name="Freeform: Shape 21">
                  <a:extLst>
                    <a:ext uri="{FF2B5EF4-FFF2-40B4-BE49-F238E27FC236}">
                      <a16:creationId xmlns:a16="http://schemas.microsoft.com/office/drawing/2014/main" id="{533C4D53-A668-4609-B338-E2D33C24A811}"/>
                    </a:ext>
                  </a:extLst>
                </p:cNvPr>
                <p:cNvSpPr/>
                <p:nvPr/>
              </p:nvSpPr>
              <p:spPr>
                <a:xfrm rot="2700000" flipH="1" flipV="1">
                  <a:off x="4511184" y="2990814"/>
                  <a:ext cx="464739" cy="464739"/>
                </a:xfrm>
                <a:custGeom>
                  <a:avLst/>
                  <a:gdLst>
                    <a:gd name="connsiteX0" fmla="*/ 464132 w 464739"/>
                    <a:gd name="connsiteY0" fmla="*/ 463881 h 464739"/>
                    <a:gd name="connsiteX1" fmla="*/ 463891 w 464739"/>
                    <a:gd name="connsiteY1" fmla="*/ 463892 h 464739"/>
                    <a:gd name="connsiteX2" fmla="*/ 463880 w 464739"/>
                    <a:gd name="connsiteY2" fmla="*/ 464132 h 464739"/>
                    <a:gd name="connsiteX3" fmla="*/ 463651 w 464739"/>
                    <a:gd name="connsiteY3" fmla="*/ 463904 h 464739"/>
                    <a:gd name="connsiteX4" fmla="*/ 446142 w 464739"/>
                    <a:gd name="connsiteY4" fmla="*/ 464739 h 464739"/>
                    <a:gd name="connsiteX5" fmla="*/ 130673 w 464739"/>
                    <a:gd name="connsiteY5" fmla="*/ 334067 h 464739"/>
                    <a:gd name="connsiteX6" fmla="*/ 0 w 464739"/>
                    <a:gd name="connsiteY6" fmla="*/ 18597 h 464739"/>
                    <a:gd name="connsiteX7" fmla="*/ 836 w 464739"/>
                    <a:gd name="connsiteY7" fmla="*/ 1089 h 464739"/>
                    <a:gd name="connsiteX8" fmla="*/ 607 w 464739"/>
                    <a:gd name="connsiteY8" fmla="*/ 859 h 464739"/>
                    <a:gd name="connsiteX9" fmla="*/ 848 w 464739"/>
                    <a:gd name="connsiteY9" fmla="*/ 848 h 464739"/>
                    <a:gd name="connsiteX10" fmla="*/ 859 w 464739"/>
                    <a:gd name="connsiteY10" fmla="*/ 607 h 464739"/>
                    <a:gd name="connsiteX11" fmla="*/ 1089 w 464739"/>
                    <a:gd name="connsiteY11" fmla="*/ 836 h 464739"/>
                    <a:gd name="connsiteX12" fmla="*/ 18597 w 464739"/>
                    <a:gd name="connsiteY12" fmla="*/ 0 h 464739"/>
                    <a:gd name="connsiteX13" fmla="*/ 334067 w 464739"/>
                    <a:gd name="connsiteY13" fmla="*/ 130672 h 464739"/>
                    <a:gd name="connsiteX14" fmla="*/ 464739 w 464739"/>
                    <a:gd name="connsiteY14" fmla="*/ 446142 h 464739"/>
                    <a:gd name="connsiteX15" fmla="*/ 463903 w 464739"/>
                    <a:gd name="connsiteY15" fmla="*/ 463652 h 4647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464739" h="464739">
                      <a:moveTo>
                        <a:pt x="464132" y="463881"/>
                      </a:moveTo>
                      <a:lnTo>
                        <a:pt x="463891" y="463892"/>
                      </a:lnTo>
                      <a:lnTo>
                        <a:pt x="463880" y="464132"/>
                      </a:lnTo>
                      <a:lnTo>
                        <a:pt x="463651" y="463904"/>
                      </a:lnTo>
                      <a:lnTo>
                        <a:pt x="446142" y="464739"/>
                      </a:lnTo>
                      <a:cubicBezTo>
                        <a:pt x="331965" y="464739"/>
                        <a:pt x="217787" y="421182"/>
                        <a:pt x="130673" y="334067"/>
                      </a:cubicBezTo>
                      <a:cubicBezTo>
                        <a:pt x="43558" y="246953"/>
                        <a:pt x="1" y="132775"/>
                        <a:pt x="0" y="18597"/>
                      </a:cubicBezTo>
                      <a:lnTo>
                        <a:pt x="836" y="1089"/>
                      </a:lnTo>
                      <a:lnTo>
                        <a:pt x="607" y="859"/>
                      </a:lnTo>
                      <a:lnTo>
                        <a:pt x="848" y="848"/>
                      </a:lnTo>
                      <a:lnTo>
                        <a:pt x="859" y="607"/>
                      </a:lnTo>
                      <a:lnTo>
                        <a:pt x="1089" y="836"/>
                      </a:lnTo>
                      <a:lnTo>
                        <a:pt x="18597" y="0"/>
                      </a:lnTo>
                      <a:cubicBezTo>
                        <a:pt x="132775" y="0"/>
                        <a:pt x="246952" y="43557"/>
                        <a:pt x="334067" y="130672"/>
                      </a:cubicBezTo>
                      <a:cubicBezTo>
                        <a:pt x="421182" y="217787"/>
                        <a:pt x="464739" y="331964"/>
                        <a:pt x="464739" y="446142"/>
                      </a:cubicBezTo>
                      <a:lnTo>
                        <a:pt x="463903" y="463652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venir Next LT Pro Light"/>
                    <a:ea typeface="+mn-ea"/>
                    <a:cs typeface="+mn-cs"/>
                  </a:endParaRPr>
                </a:p>
              </p:txBody>
            </p:sp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A487C5A9-C4B3-4A68-8DFB-43F4CDB4073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742369" y="2470620"/>
                  <a:ext cx="0" cy="108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82E4A2F3-57A7-4529-A621-A36F1E777A4E}"/>
                  </a:ext>
                </a:extLst>
              </p:cNvPr>
              <p:cNvGrpSpPr/>
              <p:nvPr/>
            </p:nvGrpSpPr>
            <p:grpSpPr>
              <a:xfrm rot="8100000" flipH="1">
                <a:off x="4542572" y="2998323"/>
                <a:ext cx="464739" cy="1080000"/>
                <a:chOff x="4511184" y="2470620"/>
                <a:chExt cx="464739" cy="1080000"/>
              </a:xfrm>
            </p:grpSpPr>
            <p:sp>
              <p:nvSpPr>
                <p:cNvPr id="20" name="Freeform: Shape 19">
                  <a:extLst>
                    <a:ext uri="{FF2B5EF4-FFF2-40B4-BE49-F238E27FC236}">
                      <a16:creationId xmlns:a16="http://schemas.microsoft.com/office/drawing/2014/main" id="{1482263E-6A78-46B7-8AB8-845C9C9103B4}"/>
                    </a:ext>
                  </a:extLst>
                </p:cNvPr>
                <p:cNvSpPr/>
                <p:nvPr/>
              </p:nvSpPr>
              <p:spPr>
                <a:xfrm rot="2700000" flipH="1" flipV="1">
                  <a:off x="4511184" y="2990814"/>
                  <a:ext cx="464739" cy="464739"/>
                </a:xfrm>
                <a:custGeom>
                  <a:avLst/>
                  <a:gdLst>
                    <a:gd name="connsiteX0" fmla="*/ 464132 w 464739"/>
                    <a:gd name="connsiteY0" fmla="*/ 463881 h 464739"/>
                    <a:gd name="connsiteX1" fmla="*/ 463891 w 464739"/>
                    <a:gd name="connsiteY1" fmla="*/ 463892 h 464739"/>
                    <a:gd name="connsiteX2" fmla="*/ 463880 w 464739"/>
                    <a:gd name="connsiteY2" fmla="*/ 464132 h 464739"/>
                    <a:gd name="connsiteX3" fmla="*/ 463651 w 464739"/>
                    <a:gd name="connsiteY3" fmla="*/ 463904 h 464739"/>
                    <a:gd name="connsiteX4" fmla="*/ 446142 w 464739"/>
                    <a:gd name="connsiteY4" fmla="*/ 464739 h 464739"/>
                    <a:gd name="connsiteX5" fmla="*/ 130673 w 464739"/>
                    <a:gd name="connsiteY5" fmla="*/ 334067 h 464739"/>
                    <a:gd name="connsiteX6" fmla="*/ 0 w 464739"/>
                    <a:gd name="connsiteY6" fmla="*/ 18597 h 464739"/>
                    <a:gd name="connsiteX7" fmla="*/ 836 w 464739"/>
                    <a:gd name="connsiteY7" fmla="*/ 1089 h 464739"/>
                    <a:gd name="connsiteX8" fmla="*/ 607 w 464739"/>
                    <a:gd name="connsiteY8" fmla="*/ 859 h 464739"/>
                    <a:gd name="connsiteX9" fmla="*/ 848 w 464739"/>
                    <a:gd name="connsiteY9" fmla="*/ 848 h 464739"/>
                    <a:gd name="connsiteX10" fmla="*/ 859 w 464739"/>
                    <a:gd name="connsiteY10" fmla="*/ 607 h 464739"/>
                    <a:gd name="connsiteX11" fmla="*/ 1089 w 464739"/>
                    <a:gd name="connsiteY11" fmla="*/ 836 h 464739"/>
                    <a:gd name="connsiteX12" fmla="*/ 18597 w 464739"/>
                    <a:gd name="connsiteY12" fmla="*/ 0 h 464739"/>
                    <a:gd name="connsiteX13" fmla="*/ 334067 w 464739"/>
                    <a:gd name="connsiteY13" fmla="*/ 130672 h 464739"/>
                    <a:gd name="connsiteX14" fmla="*/ 464739 w 464739"/>
                    <a:gd name="connsiteY14" fmla="*/ 446142 h 464739"/>
                    <a:gd name="connsiteX15" fmla="*/ 463903 w 464739"/>
                    <a:gd name="connsiteY15" fmla="*/ 463652 h 4647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464739" h="464739">
                      <a:moveTo>
                        <a:pt x="464132" y="463881"/>
                      </a:moveTo>
                      <a:lnTo>
                        <a:pt x="463891" y="463892"/>
                      </a:lnTo>
                      <a:lnTo>
                        <a:pt x="463880" y="464132"/>
                      </a:lnTo>
                      <a:lnTo>
                        <a:pt x="463651" y="463904"/>
                      </a:lnTo>
                      <a:lnTo>
                        <a:pt x="446142" y="464739"/>
                      </a:lnTo>
                      <a:cubicBezTo>
                        <a:pt x="331965" y="464739"/>
                        <a:pt x="217787" y="421182"/>
                        <a:pt x="130673" y="334067"/>
                      </a:cubicBezTo>
                      <a:cubicBezTo>
                        <a:pt x="43558" y="246953"/>
                        <a:pt x="1" y="132775"/>
                        <a:pt x="0" y="18597"/>
                      </a:cubicBezTo>
                      <a:lnTo>
                        <a:pt x="836" y="1089"/>
                      </a:lnTo>
                      <a:lnTo>
                        <a:pt x="607" y="859"/>
                      </a:lnTo>
                      <a:lnTo>
                        <a:pt x="848" y="848"/>
                      </a:lnTo>
                      <a:lnTo>
                        <a:pt x="859" y="607"/>
                      </a:lnTo>
                      <a:lnTo>
                        <a:pt x="1089" y="836"/>
                      </a:lnTo>
                      <a:lnTo>
                        <a:pt x="18597" y="0"/>
                      </a:lnTo>
                      <a:cubicBezTo>
                        <a:pt x="132775" y="0"/>
                        <a:pt x="246952" y="43557"/>
                        <a:pt x="334067" y="130672"/>
                      </a:cubicBezTo>
                      <a:cubicBezTo>
                        <a:pt x="421182" y="217787"/>
                        <a:pt x="464739" y="331964"/>
                        <a:pt x="464739" y="446142"/>
                      </a:cubicBezTo>
                      <a:lnTo>
                        <a:pt x="463903" y="463652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venir Next LT Pro Light"/>
                    <a:ea typeface="+mn-ea"/>
                    <a:cs typeface="+mn-cs"/>
                  </a:endParaRPr>
                </a:p>
              </p:txBody>
            </p: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3C7B34F9-7954-4950-ABEA-DDBFF4A4CC9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742369" y="2470620"/>
                  <a:ext cx="0" cy="108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1282938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40C57E2F-CF72-48C4-856E-92187475D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2675" y="531815"/>
            <a:ext cx="10026650" cy="910310"/>
          </a:xfrm>
        </p:spPr>
        <p:txBody>
          <a:bodyPr wrap="square" anchor="b" anchorCtr="0">
            <a:normAutofit/>
          </a:bodyPr>
          <a:lstStyle>
            <a:lvl1pPr algn="ctr">
              <a:defRPr/>
            </a:lvl1pPr>
          </a:lstStyle>
          <a:p>
            <a:pPr algn="ctr"/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E4553B0-7C73-46E8-9FC4-383280D1C4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819649" y="1893832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C44832F9-70D2-44CF-ABB6-82AEA0FA67A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white">
                    <a:alpha val="70000"/>
                  </a:prstClr>
                </a:solidFill>
              </a:rPr>
              <a:t>20XX</a:t>
            </a:r>
            <a:endParaRPr lang="en-US" dirty="0">
              <a:solidFill>
                <a:prstClr val="white">
                  <a:alpha val="70000"/>
                </a:prstClr>
              </a:solidFill>
            </a:endParaRP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D954CB3D-A29B-4523-A51B-9BBDA540F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all" spc="300" normalizeH="0" baseline="0" noProof="0" dirty="0">
                <a:ln>
                  <a:noFill/>
                </a:ln>
                <a:solidFill>
                  <a:prstClr val="white">
                    <a:alpha val="70000"/>
                  </a:prstClr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788D83C5-3820-4BD6-AFF4-74306090A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9607A7-8386-47DB-8578-DDEDD194E5D4}" type="slidenum">
              <a:rPr kumimoji="0" lang="en-US" sz="1000" b="0" i="0" u="none" strike="noStrike" kern="1200" cap="all" spc="300" normalizeH="0" baseline="0" noProof="0" smtClean="0">
                <a:ln>
                  <a:noFill/>
                </a:ln>
                <a:solidFill>
                  <a:prstClr val="white">
                    <a:alpha val="70000"/>
                  </a:prstClr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all" spc="300" normalizeH="0" baseline="0" noProof="0" dirty="0">
              <a:ln>
                <a:noFill/>
              </a:ln>
              <a:solidFill>
                <a:prstClr val="white">
                  <a:alpha val="70000"/>
                </a:prstClr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197F15-FEA9-40D4-BDB0-13A77FECA877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44550" y="2319338"/>
            <a:ext cx="10502900" cy="37179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</p:spTree>
    <p:extLst>
      <p:ext uri="{BB962C8B-B14F-4D97-AF65-F5344CB8AC3E}">
        <p14:creationId xmlns:p14="http://schemas.microsoft.com/office/powerpoint/2010/main" val="928256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6F1404-6040-436F-A4F1-5A505FA30EA9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82650" y="2441575"/>
            <a:ext cx="10426700" cy="3479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5ABF0D4-6E3E-4B6A-9402-0B1819B2E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2675" y="531815"/>
            <a:ext cx="10026650" cy="910310"/>
          </a:xfrm>
        </p:spPr>
        <p:txBody>
          <a:bodyPr wrap="square" anchor="b" anchorCtr="0">
            <a:normAutofit/>
          </a:bodyPr>
          <a:lstStyle>
            <a:lvl1pPr algn="ctr">
              <a:defRPr/>
            </a:lvl1pPr>
          </a:lstStyle>
          <a:p>
            <a:pPr algn="ctr"/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DAB4820-09C0-4A6A-9DEF-D377D04A2C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819649" y="1893832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75B58DA2-1433-4624-A301-D9496CB2897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white">
                    <a:alpha val="70000"/>
                  </a:prstClr>
                </a:solidFill>
              </a:rPr>
              <a:t>20XX</a:t>
            </a:r>
            <a:endParaRPr lang="en-US" dirty="0">
              <a:solidFill>
                <a:prstClr val="white">
                  <a:alpha val="70000"/>
                </a:prstClr>
              </a:solidFill>
            </a:endParaRP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428E4701-5991-4858-AE71-47400E64F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all" spc="300" normalizeH="0" baseline="0" noProof="0" dirty="0">
                <a:ln>
                  <a:noFill/>
                </a:ln>
                <a:solidFill>
                  <a:prstClr val="white">
                    <a:alpha val="70000"/>
                  </a:prstClr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C430A52-01FF-4B61-8B7A-C60A8D06B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9607A7-8386-47DB-8578-DDEDD194E5D4}" type="slidenum">
              <a:rPr kumimoji="0" lang="en-US" sz="1000" b="0" i="0" u="none" strike="noStrike" kern="1200" cap="all" spc="300" normalizeH="0" baseline="0" noProof="0" smtClean="0">
                <a:ln>
                  <a:noFill/>
                </a:ln>
                <a:solidFill>
                  <a:prstClr val="white">
                    <a:alpha val="70000"/>
                  </a:prstClr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all" spc="300" normalizeH="0" baseline="0" noProof="0" dirty="0">
              <a:ln>
                <a:noFill/>
              </a:ln>
              <a:solidFill>
                <a:prstClr val="white">
                  <a:alpha val="70000"/>
                </a:prstClr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0054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88FC32C6-4CA8-4D0A-96AC-76733C2BC75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41337" y="542924"/>
            <a:ext cx="11109663" cy="5772395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16D5E1-C594-4160-9367-2B471F6C2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000" y="552841"/>
            <a:ext cx="11109663" cy="3560127"/>
          </a:xfrm>
          <a:gradFill flip="none" rotWithShape="0">
            <a:gsLst>
              <a:gs pos="0">
                <a:schemeClr val="bg1">
                  <a:alpha val="57000"/>
                </a:schemeClr>
              </a:gs>
              <a:gs pos="8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lIns="1554480" rIns="1554480" bIns="914400" anchor="b"/>
          <a:lstStyle>
            <a:lvl1pPr algn="ctr">
              <a:lnSpc>
                <a:spcPct val="125000"/>
              </a:lnSpc>
              <a:spcBef>
                <a:spcPts val="1000"/>
              </a:spcBef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Subtitle 5">
            <a:extLst>
              <a:ext uri="{FF2B5EF4-FFF2-40B4-BE49-F238E27FC236}">
                <a16:creationId xmlns:a16="http://schemas.microsoft.com/office/drawing/2014/main" id="{3C87561D-53CF-4295-8BCE-C9ACAA1DE9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0663" y="4113212"/>
            <a:ext cx="11109999" cy="2201863"/>
          </a:xfrm>
          <a:gradFill flip="none" rotWithShape="0">
            <a:gsLst>
              <a:gs pos="0">
                <a:schemeClr val="bg1">
                  <a:alpha val="55000"/>
                </a:schemeClr>
              </a:gs>
              <a:gs pos="7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/>
          <a:lstStyle>
            <a:lvl1pPr marL="0" indent="0" algn="ctr">
              <a:buNone/>
              <a:defRPr i="1">
                <a:solidFill>
                  <a:schemeClr val="tx1"/>
                </a:solidFill>
              </a:defRPr>
            </a:lvl1pPr>
          </a:lstStyle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5" name="Date Placeholder 47">
            <a:extLst>
              <a:ext uri="{FF2B5EF4-FFF2-40B4-BE49-F238E27FC236}">
                <a16:creationId xmlns:a16="http://schemas.microsoft.com/office/drawing/2014/main" id="{A3B22F32-6863-413E-917C-18EA0DFB02D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white">
                    <a:alpha val="70000"/>
                  </a:prstClr>
                </a:solidFill>
              </a:rPr>
              <a:t>20XX</a:t>
            </a:r>
            <a:endParaRPr lang="en-US" dirty="0">
              <a:solidFill>
                <a:prstClr val="white">
                  <a:alpha val="70000"/>
                </a:prstClr>
              </a:solidFill>
            </a:endParaRPr>
          </a:p>
        </p:txBody>
      </p:sp>
      <p:sp>
        <p:nvSpPr>
          <p:cNvPr id="16" name="Footer Placeholder 48">
            <a:extLst>
              <a:ext uri="{FF2B5EF4-FFF2-40B4-BE49-F238E27FC236}">
                <a16:creationId xmlns:a16="http://schemas.microsoft.com/office/drawing/2014/main" id="{C1CD5745-E602-4F82-9381-B24C8EF2B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all" spc="300" normalizeH="0" baseline="0" noProof="0" dirty="0">
                <a:ln>
                  <a:noFill/>
                </a:ln>
                <a:solidFill>
                  <a:prstClr val="white">
                    <a:alpha val="70000"/>
                  </a:prstClr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17" name="Slide Number Placeholder 49">
            <a:extLst>
              <a:ext uri="{FF2B5EF4-FFF2-40B4-BE49-F238E27FC236}">
                <a16:creationId xmlns:a16="http://schemas.microsoft.com/office/drawing/2014/main" id="{D8E278D8-BE28-49BF-B9CA-C67917808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9607A7-8386-47DB-8578-DDEDD194E5D4}" type="slidenum">
              <a:rPr kumimoji="0" lang="en-US" sz="1000" b="0" i="0" u="none" strike="noStrike" kern="1200" cap="all" spc="300" normalizeH="0" baseline="0" noProof="0" smtClean="0">
                <a:ln>
                  <a:noFill/>
                </a:ln>
                <a:solidFill>
                  <a:prstClr val="white">
                    <a:alpha val="70000"/>
                  </a:prstClr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all" spc="300" normalizeH="0" baseline="0" noProof="0" dirty="0">
              <a:ln>
                <a:noFill/>
              </a:ln>
              <a:solidFill>
                <a:prstClr val="white">
                  <a:alpha val="70000"/>
                </a:prstClr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82233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2C235F5-1E24-4AC0-9651-F632551F0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100" y="542671"/>
            <a:ext cx="10026650" cy="1124202"/>
          </a:xfrm>
        </p:spPr>
        <p:txBody>
          <a:bodyPr wrap="square" anchor="ctr" anchorCtr="0">
            <a:normAutofit/>
          </a:bodyPr>
          <a:lstStyle>
            <a:lvl1pPr algn="ctr">
              <a:defRPr/>
            </a:lvl1pPr>
          </a:lstStyle>
          <a:p>
            <a:pPr algn="ctr"/>
            <a:endParaRPr lang="en-US" dirty="0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86CF273-85C7-48C6-9D99-80CD0F67D4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252664"/>
            <a:ext cx="12192000" cy="4605336"/>
          </a:xfrm>
          <a:prstGeom prst="rect">
            <a:avLst/>
          </a:prstGeom>
          <a:solidFill>
            <a:schemeClr val="bg1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alpha val="20000"/>
                </a:prstClr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12DE76C3-E6D8-463F-8388-6F9C562B118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white">
                    <a:alpha val="70000"/>
                  </a:prstClr>
                </a:solidFill>
              </a:rPr>
              <a:t>20XX</a:t>
            </a:r>
            <a:endParaRPr lang="en-US" dirty="0">
              <a:solidFill>
                <a:prstClr val="white">
                  <a:alpha val="70000"/>
                </a:prstClr>
              </a:solidFill>
            </a:endParaRP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A6DF242C-E687-4FAA-B4B3-1F220D407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all" spc="300" normalizeH="0" baseline="0" noProof="0" dirty="0">
                <a:ln>
                  <a:noFill/>
                </a:ln>
                <a:solidFill>
                  <a:prstClr val="white">
                    <a:alpha val="70000"/>
                  </a:prstClr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E65BE381-2126-47B0-85DE-51B889D79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9607A7-8386-47DB-8578-DDEDD194E5D4}" type="slidenum">
              <a:rPr kumimoji="0" lang="en-US" sz="1000" b="0" i="0" u="none" strike="noStrike" kern="1200" cap="all" spc="300" normalizeH="0" baseline="0" noProof="0" smtClean="0">
                <a:ln>
                  <a:noFill/>
                </a:ln>
                <a:solidFill>
                  <a:prstClr val="white">
                    <a:alpha val="70000"/>
                  </a:prstClr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all" spc="300" normalizeH="0" baseline="0" noProof="0" dirty="0">
              <a:ln>
                <a:noFill/>
              </a:ln>
              <a:solidFill>
                <a:prstClr val="white">
                  <a:alpha val="70000"/>
                </a:prstClr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8AA890-F3B6-4230-8A2F-DD9E9465AD0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09625" y="2561936"/>
            <a:ext cx="10563225" cy="3657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</p:spTree>
    <p:extLst>
      <p:ext uri="{BB962C8B-B14F-4D97-AF65-F5344CB8AC3E}">
        <p14:creationId xmlns:p14="http://schemas.microsoft.com/office/powerpoint/2010/main" val="2425502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2C235F5-1E24-4AC0-9651-F632551F0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100" y="542671"/>
            <a:ext cx="10026650" cy="1124202"/>
          </a:xfrm>
        </p:spPr>
        <p:txBody>
          <a:bodyPr wrap="square" anchor="ctr" anchorCtr="0">
            <a:normAutofit/>
          </a:bodyPr>
          <a:lstStyle>
            <a:lvl1pPr algn="ctr">
              <a:defRPr/>
            </a:lvl1pPr>
          </a:lstStyle>
          <a:p>
            <a:pPr algn="ctr"/>
            <a:endParaRPr lang="en-US" dirty="0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86CF273-85C7-48C6-9D99-80CD0F67D4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252664"/>
            <a:ext cx="12192000" cy="4605336"/>
          </a:xfrm>
          <a:prstGeom prst="rect">
            <a:avLst/>
          </a:prstGeom>
          <a:solidFill>
            <a:schemeClr val="bg1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alpha val="20000"/>
                </a:prstClr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12DE76C3-E6D8-463F-8388-6F9C562B118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white">
                    <a:alpha val="70000"/>
                  </a:prstClr>
                </a:solidFill>
              </a:rPr>
              <a:t>20XX</a:t>
            </a:r>
            <a:endParaRPr lang="en-US" dirty="0">
              <a:solidFill>
                <a:prstClr val="white">
                  <a:alpha val="70000"/>
                </a:prstClr>
              </a:solidFill>
            </a:endParaRP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A6DF242C-E687-4FAA-B4B3-1F220D407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all" spc="300" normalizeH="0" baseline="0" noProof="0" dirty="0">
                <a:ln>
                  <a:noFill/>
                </a:ln>
                <a:solidFill>
                  <a:prstClr val="white">
                    <a:alpha val="70000"/>
                  </a:prstClr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E65BE381-2126-47B0-85DE-51B889D79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9607A7-8386-47DB-8578-DDEDD194E5D4}" type="slidenum">
              <a:rPr kumimoji="0" lang="en-US" sz="1000" b="0" i="0" u="none" strike="noStrike" kern="1200" cap="all" spc="300" normalizeH="0" baseline="0" noProof="0" smtClean="0">
                <a:ln>
                  <a:noFill/>
                </a:ln>
                <a:solidFill>
                  <a:prstClr val="white">
                    <a:alpha val="70000"/>
                  </a:prstClr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all" spc="300" normalizeH="0" baseline="0" noProof="0" dirty="0">
              <a:ln>
                <a:noFill/>
              </a:ln>
              <a:solidFill>
                <a:prstClr val="white">
                  <a:alpha val="70000"/>
                </a:prstClr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8" name="Picture Placeholder 23">
            <a:extLst>
              <a:ext uri="{FF2B5EF4-FFF2-40B4-BE49-F238E27FC236}">
                <a16:creationId xmlns:a16="http://schemas.microsoft.com/office/drawing/2014/main" id="{90B97C32-7372-4D9A-A0A0-6F2241F038A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03118" y="3087039"/>
            <a:ext cx="1911096" cy="1965960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Picture Placeholder 23">
            <a:extLst>
              <a:ext uri="{FF2B5EF4-FFF2-40B4-BE49-F238E27FC236}">
                <a16:creationId xmlns:a16="http://schemas.microsoft.com/office/drawing/2014/main" id="{0378C377-A361-48E0-AEBC-9F12D9AD167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985564" y="3087039"/>
            <a:ext cx="1911096" cy="19659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Picture Placeholder 23">
            <a:extLst>
              <a:ext uri="{FF2B5EF4-FFF2-40B4-BE49-F238E27FC236}">
                <a16:creationId xmlns:a16="http://schemas.microsoft.com/office/drawing/2014/main" id="{7408FAD3-D2B3-44C7-9776-1AEE177A56D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167111" y="3087039"/>
            <a:ext cx="1911096" cy="1965960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Picture Placeholder 23">
            <a:extLst>
              <a:ext uri="{FF2B5EF4-FFF2-40B4-BE49-F238E27FC236}">
                <a16:creationId xmlns:a16="http://schemas.microsoft.com/office/drawing/2014/main" id="{95B69376-075E-4ADD-8951-7AA803ED98E5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467360" y="3088342"/>
            <a:ext cx="1911096" cy="196596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4D140088-7437-40A4-915A-8C6A0400673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04286" y="5184096"/>
            <a:ext cx="1508760" cy="347662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spc="20" baseline="0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28">
            <a:extLst>
              <a:ext uri="{FF2B5EF4-FFF2-40B4-BE49-F238E27FC236}">
                <a16:creationId xmlns:a16="http://schemas.microsoft.com/office/drawing/2014/main" id="{D16C6DA5-6E20-4278-987D-7F06BECD019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004286" y="5511730"/>
            <a:ext cx="1508760" cy="347662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 spc="2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9" name="Text Placeholder 28">
            <a:extLst>
              <a:ext uri="{FF2B5EF4-FFF2-40B4-BE49-F238E27FC236}">
                <a16:creationId xmlns:a16="http://schemas.microsoft.com/office/drawing/2014/main" id="{81403DA3-24AD-4F2C-9B04-E13D2EF5EC2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186732" y="5184096"/>
            <a:ext cx="1508760" cy="347662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spc="20" baseline="0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0" name="Text Placeholder 28">
            <a:extLst>
              <a:ext uri="{FF2B5EF4-FFF2-40B4-BE49-F238E27FC236}">
                <a16:creationId xmlns:a16="http://schemas.microsoft.com/office/drawing/2014/main" id="{68071940-D84B-48FC-9C49-9EB10C44464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186732" y="5511730"/>
            <a:ext cx="1508760" cy="347662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 spc="2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1" name="Text Placeholder 28">
            <a:extLst>
              <a:ext uri="{FF2B5EF4-FFF2-40B4-BE49-F238E27FC236}">
                <a16:creationId xmlns:a16="http://schemas.microsoft.com/office/drawing/2014/main" id="{B869EEDF-B38E-4B02-A836-582FA3E2A577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368279" y="5184096"/>
            <a:ext cx="1508760" cy="347662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spc="20" baseline="0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2" name="Text Placeholder 28">
            <a:extLst>
              <a:ext uri="{FF2B5EF4-FFF2-40B4-BE49-F238E27FC236}">
                <a16:creationId xmlns:a16="http://schemas.microsoft.com/office/drawing/2014/main" id="{A1B45D02-512E-4317-A61D-1639AD95ADD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368279" y="5511730"/>
            <a:ext cx="1508760" cy="347662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 spc="2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Text Placeholder 28">
            <a:extLst>
              <a:ext uri="{FF2B5EF4-FFF2-40B4-BE49-F238E27FC236}">
                <a16:creationId xmlns:a16="http://schemas.microsoft.com/office/drawing/2014/main" id="{E1377BD2-8341-4854-881E-303D741C5223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549826" y="5184096"/>
            <a:ext cx="1508760" cy="347662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spc="20" baseline="0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4" name="Picture Placeholder 23">
            <a:extLst>
              <a:ext uri="{FF2B5EF4-FFF2-40B4-BE49-F238E27FC236}">
                <a16:creationId xmlns:a16="http://schemas.microsoft.com/office/drawing/2014/main" id="{39ECBC97-0523-42EE-A0F9-81A4E7F31432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7348658" y="3087039"/>
            <a:ext cx="1911096" cy="196596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4" name="Text Placeholder 28">
            <a:extLst>
              <a:ext uri="{FF2B5EF4-FFF2-40B4-BE49-F238E27FC236}">
                <a16:creationId xmlns:a16="http://schemas.microsoft.com/office/drawing/2014/main" id="{ECD13DCF-6BA5-4241-95C2-32CB56BE232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549826" y="5511730"/>
            <a:ext cx="1508760" cy="347662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 spc="2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971D9D9-A449-4928-BBE2-05CF4449893F}"/>
              </a:ext>
            </a:extLst>
          </p:cNvPr>
          <p:cNvSpPr/>
          <p:nvPr userDrawn="1"/>
        </p:nvSpPr>
        <p:spPr>
          <a:xfrm>
            <a:off x="1080703" y="5799397"/>
            <a:ext cx="1506521" cy="265121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5" name="Text Placeholder 28">
            <a:extLst>
              <a:ext uri="{FF2B5EF4-FFF2-40B4-BE49-F238E27FC236}">
                <a16:creationId xmlns:a16="http://schemas.microsoft.com/office/drawing/2014/main" id="{502C5E1A-5CD2-42BD-8EAB-BB309DC5EE69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668528" y="5184096"/>
            <a:ext cx="1508760" cy="347662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spc="20" baseline="0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6" name="Text Placeholder 28">
            <a:extLst>
              <a:ext uri="{FF2B5EF4-FFF2-40B4-BE49-F238E27FC236}">
                <a16:creationId xmlns:a16="http://schemas.microsoft.com/office/drawing/2014/main" id="{6383F6A4-E7F2-4684-B438-F6D0FBCEAB1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668528" y="5511730"/>
            <a:ext cx="1508760" cy="347662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 spc="2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233800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700152-D18D-4405-8FB2-5985831B5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11238"/>
            <a:ext cx="10026650" cy="655637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2E92E1-0C4A-474E-8E29-8DB404101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500" y="1790700"/>
            <a:ext cx="10026650" cy="397827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2E245-B48B-4526-8D2D-9475E64B06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A0FE5C-A494-40F2-A357-786AFFA631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686A1-EDE2-44D9-A671-F708A6F883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r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2310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2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kern="1200" cap="all" spc="4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25000"/>
        </a:lnSpc>
        <a:spcBef>
          <a:spcPts val="10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360000" indent="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Tx/>
        <a:buNone/>
        <a:defRPr sz="2000" i="1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080000" indent="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Tx/>
        <a:buNone/>
        <a:defRPr sz="2000" i="1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419">
          <p15:clr>
            <a:srgbClr val="5ACBF0"/>
          </p15:clr>
        </p15:guide>
        <p15:guide id="2" pos="1731">
          <p15:clr>
            <a:srgbClr val="5ACBF0"/>
          </p15:clr>
        </p15:guide>
        <p15:guide id="3" pos="3140">
          <p15:clr>
            <a:srgbClr val="5ACBF0"/>
          </p15:clr>
        </p15:guide>
        <p15:guide id="4" pos="3488">
          <p15:clr>
            <a:srgbClr val="5ACBF0"/>
          </p15:clr>
        </p15:guide>
        <p15:guide id="5" pos="2788">
          <p15:clr>
            <a:srgbClr val="5ACBF0"/>
          </p15:clr>
        </p15:guide>
        <p15:guide id="6" pos="2434">
          <p15:clr>
            <a:srgbClr val="5ACBF0"/>
          </p15:clr>
        </p15:guide>
        <p15:guide id="7" pos="2084">
          <p15:clr>
            <a:srgbClr val="5ACBF0"/>
          </p15:clr>
        </p15:guide>
        <p15:guide id="8" pos="341">
          <p15:clr>
            <a:srgbClr val="F26B43"/>
          </p15:clr>
        </p15:guide>
        <p15:guide id="9" pos="1384">
          <p15:clr>
            <a:srgbClr val="5ACBF0"/>
          </p15:clr>
        </p15:guide>
        <p15:guide id="10" pos="1032">
          <p15:clr>
            <a:srgbClr val="5ACBF0"/>
          </p15:clr>
        </p15:guide>
        <p15:guide id="11" pos="680">
          <p15:clr>
            <a:srgbClr val="FDE53C"/>
          </p15:clr>
        </p15:guide>
        <p15:guide id="12" pos="4192">
          <p15:clr>
            <a:srgbClr val="5ACBF0"/>
          </p15:clr>
        </p15:guide>
        <p15:guide id="13" pos="4543">
          <p15:clr>
            <a:srgbClr val="5ACBF0"/>
          </p15:clr>
        </p15:guide>
        <p15:guide id="14" pos="4892">
          <p15:clr>
            <a:srgbClr val="5ACBF0"/>
          </p15:clr>
        </p15:guide>
        <p15:guide id="15" pos="5244">
          <p15:clr>
            <a:srgbClr val="5ACBF0"/>
          </p15:clr>
        </p15:guide>
        <p15:guide id="16" pos="5596">
          <p15:clr>
            <a:srgbClr val="5ACBF0"/>
          </p15:clr>
        </p15:guide>
        <p15:guide id="17" pos="5948">
          <p15:clr>
            <a:srgbClr val="5ACBF0"/>
          </p15:clr>
        </p15:guide>
        <p15:guide id="18" pos="6296">
          <p15:clr>
            <a:srgbClr val="5ACBF0"/>
          </p15:clr>
        </p15:guide>
        <p15:guide id="19" pos="6648">
          <p15:clr>
            <a:srgbClr val="5ACBF0"/>
          </p15:clr>
        </p15:guide>
        <p15:guide id="20" pos="6996">
          <p15:clr>
            <a:srgbClr val="FDE53C"/>
          </p15:clr>
        </p15:guide>
        <p15:guide id="21" orient="horz" pos="335">
          <p15:clr>
            <a:srgbClr val="F26B43"/>
          </p15:clr>
        </p15:guide>
        <p15:guide id="22" orient="horz" pos="680">
          <p15:clr>
            <a:srgbClr val="FDE53C"/>
          </p15:clr>
        </p15:guide>
        <p15:guide id="23" orient="horz" pos="1050">
          <p15:clr>
            <a:srgbClr val="5ACBF0"/>
          </p15:clr>
        </p15:guide>
        <p15:guide id="24" orient="horz" pos="1791">
          <p15:clr>
            <a:srgbClr val="5ACBF0"/>
          </p15:clr>
        </p15:guide>
        <p15:guide id="26" orient="horz" pos="2530">
          <p15:clr>
            <a:srgbClr val="5ACBF0"/>
          </p15:clr>
        </p15:guide>
        <p15:guide id="27" orient="horz" pos="2899">
          <p15:clr>
            <a:srgbClr val="5ACBF0"/>
          </p15:clr>
        </p15:guide>
        <p15:guide id="28" orient="horz" pos="3268">
          <p15:clr>
            <a:srgbClr val="5ACBF0"/>
          </p15:clr>
        </p15:guide>
        <p15:guide id="29" orient="horz" pos="3634">
          <p15:clr>
            <a:srgbClr val="FDE53C"/>
          </p15:clr>
        </p15:guide>
        <p15:guide id="30" orient="horz" pos="3979">
          <p15:clr>
            <a:srgbClr val="F26B43"/>
          </p15:clr>
        </p15:guide>
        <p15:guide id="31" orient="horz" pos="2160">
          <p15:clr>
            <a:srgbClr val="FDE53C"/>
          </p15:clr>
        </p15:guide>
        <p15:guide id="32" pos="7340">
          <p15:clr>
            <a:srgbClr val="F26B43"/>
          </p15:clr>
        </p15:guide>
        <p15:guide id="33" pos="3840">
          <p15:clr>
            <a:srgbClr val="FDE53C"/>
          </p15:clr>
        </p15:guide>
        <p15:guide id="34" orient="horz" pos="637">
          <p15:clr>
            <a:srgbClr val="C35EA4"/>
          </p15:clr>
        </p15:guide>
        <p15:guide id="35" orient="horz" pos="1128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3.jpeg"/><Relationship Id="rId4" Type="http://schemas.openxmlformats.org/officeDocument/2006/relationships/image" Target="../media/image18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903501C3-C301-490F-A129-5C468AEC91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47457" y="-1"/>
            <a:ext cx="7503555" cy="4784271"/>
          </a:xfrm>
        </p:spPr>
        <p:txBody>
          <a:bodyPr>
            <a:normAutofit/>
          </a:bodyPr>
          <a:lstStyle/>
          <a:p>
            <a:r>
              <a:rPr kumimoji="0" lang="en-GB" sz="6000" b="1" i="0" u="none" strike="noStrike" kern="1200" cap="all" spc="0" normalizeH="0" baseline="0" noProof="0" dirty="0">
                <a:ln>
                  <a:noFill/>
                </a:ln>
                <a:effectLst/>
                <a:uLnTx/>
                <a:uFillTx/>
                <a:latin typeface="Tw Cen MT" panose="020B0602020104020603"/>
                <a:ea typeface="+mj-ea"/>
                <a:cs typeface="+mj-cs"/>
              </a:rPr>
              <a:t>SPROCKET CENTRAL PTY LTD</a:t>
            </a:r>
            <a:br>
              <a:rPr kumimoji="0" lang="en-GB" sz="6000" b="1" i="0" u="none" strike="noStrike" kern="1200" cap="all" spc="0" normalizeH="0" baseline="0" noProof="0" dirty="0">
                <a:ln>
                  <a:noFill/>
                </a:ln>
                <a:effectLst/>
                <a:uLnTx/>
                <a:uFillTx/>
                <a:latin typeface="Tw Cen MT" panose="020B0602020104020603"/>
                <a:ea typeface="+mj-ea"/>
                <a:cs typeface="+mj-cs"/>
              </a:rPr>
            </a:br>
            <a:br>
              <a:rPr kumimoji="0" lang="en-GB" sz="6000" b="1" i="0" u="none" strike="noStrike" kern="1200" cap="all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w Cen MT" panose="020B0602020104020603"/>
                <a:ea typeface="+mj-ea"/>
                <a:cs typeface="+mj-cs"/>
              </a:rPr>
            </a:br>
            <a:r>
              <a:rPr kumimoji="0" lang="en-GB" sz="4000" b="1" i="0" u="none" strike="noStrike" kern="1200" cap="all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w Cen MT" panose="020B0602020104020603"/>
                <a:ea typeface="+mj-ea"/>
                <a:cs typeface="+mj-cs"/>
              </a:rPr>
              <a:t>data analysis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11" name="Subtitle 10">
            <a:extLst>
              <a:ext uri="{FF2B5EF4-FFF2-40B4-BE49-F238E27FC236}">
                <a16:creationId xmlns:a16="http://schemas.microsoft.com/office/drawing/2014/main" id="{FC3F3DE7-4288-44D0-9E2E-8E5B9936AE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66051" y="6123214"/>
            <a:ext cx="4425929" cy="734786"/>
          </a:xfrm>
        </p:spPr>
        <p:txBody>
          <a:bodyPr>
            <a:normAutofit fontScale="92500"/>
          </a:bodyPr>
          <a:lstStyle/>
          <a:p>
            <a:r>
              <a:rPr lang="en-US" dirty="0"/>
              <a:t>Presented by Kolawole Adeyanju</a:t>
            </a:r>
          </a:p>
        </p:txBody>
      </p:sp>
      <p:pic>
        <p:nvPicPr>
          <p:cNvPr id="7" name="Content Placeholder 5" descr="Formula">
            <a:extLst>
              <a:ext uri="{FF2B5EF4-FFF2-40B4-BE49-F238E27FC236}">
                <a16:creationId xmlns:a16="http://schemas.microsoft.com/office/drawing/2014/main" id="{5EF61CB5-1674-C6FD-2D9E-CB654E60496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2"/>
          <a:stretch/>
        </p:blipFill>
        <p:spPr>
          <a:xfrm>
            <a:off x="20" y="10"/>
            <a:ext cx="4024741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3685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6" name="Straight Connector 120">
            <a:extLst>
              <a:ext uri="{FF2B5EF4-FFF2-40B4-BE49-F238E27FC236}">
                <a16:creationId xmlns:a16="http://schemas.microsoft.com/office/drawing/2014/main" id="{701C0CAB-6A03-4C6A-9FAA-2198477536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7" name="Group 122">
            <a:extLst>
              <a:ext uri="{FF2B5EF4-FFF2-40B4-BE49-F238E27FC236}">
                <a16:creationId xmlns:a16="http://schemas.microsoft.com/office/drawing/2014/main" id="{F982E0B2-AA9C-441C-A08E-A9DF9CF12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728046" y="4869342"/>
            <a:ext cx="1623711" cy="630920"/>
            <a:chOff x="9588346" y="4824892"/>
            <a:chExt cx="1623711" cy="630920"/>
          </a:xfrm>
        </p:grpSpPr>
        <p:sp>
          <p:nvSpPr>
            <p:cNvPr id="148" name="Freeform: Shape 123">
              <a:extLst>
                <a:ext uri="{FF2B5EF4-FFF2-40B4-BE49-F238E27FC236}">
                  <a16:creationId xmlns:a16="http://schemas.microsoft.com/office/drawing/2014/main" id="{A4A2E074-C10D-4C57-AB72-B631E4D77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>
              <a:off x="10267789" y="4452443"/>
              <a:ext cx="571820" cy="1316717"/>
            </a:xfrm>
            <a:custGeom>
              <a:avLst/>
              <a:gdLst>
                <a:gd name="connsiteX0" fmla="*/ 282417 w 571820"/>
                <a:gd name="connsiteY0" fmla="*/ 0 h 1316717"/>
                <a:gd name="connsiteX1" fmla="*/ 285910 w 571820"/>
                <a:gd name="connsiteY1" fmla="*/ 3175 h 1316717"/>
                <a:gd name="connsiteX2" fmla="*/ 287393 w 571820"/>
                <a:gd name="connsiteY2" fmla="*/ 1827 h 1316717"/>
                <a:gd name="connsiteX3" fmla="*/ 289403 w 571820"/>
                <a:gd name="connsiteY3" fmla="*/ 0 h 1316717"/>
                <a:gd name="connsiteX4" fmla="*/ 289403 w 571820"/>
                <a:gd name="connsiteY4" fmla="*/ 6349 h 1316717"/>
                <a:gd name="connsiteX5" fmla="*/ 309203 w 571820"/>
                <a:gd name="connsiteY5" fmla="*/ 24345 h 1316717"/>
                <a:gd name="connsiteX6" fmla="*/ 571820 w 571820"/>
                <a:gd name="connsiteY6" fmla="*/ 658359 h 1316717"/>
                <a:gd name="connsiteX7" fmla="*/ 309203 w 571820"/>
                <a:gd name="connsiteY7" fmla="*/ 1292372 h 1316717"/>
                <a:gd name="connsiteX8" fmla="*/ 289403 w 571820"/>
                <a:gd name="connsiteY8" fmla="*/ 1310368 h 1316717"/>
                <a:gd name="connsiteX9" fmla="*/ 289403 w 571820"/>
                <a:gd name="connsiteY9" fmla="*/ 1316717 h 1316717"/>
                <a:gd name="connsiteX10" fmla="*/ 287393 w 571820"/>
                <a:gd name="connsiteY10" fmla="*/ 1314890 h 1316717"/>
                <a:gd name="connsiteX11" fmla="*/ 285910 w 571820"/>
                <a:gd name="connsiteY11" fmla="*/ 1313542 h 1316717"/>
                <a:gd name="connsiteX12" fmla="*/ 282417 w 571820"/>
                <a:gd name="connsiteY12" fmla="*/ 1316717 h 1316717"/>
                <a:gd name="connsiteX13" fmla="*/ 282417 w 571820"/>
                <a:gd name="connsiteY13" fmla="*/ 1310367 h 1316717"/>
                <a:gd name="connsiteX14" fmla="*/ 262617 w 571820"/>
                <a:gd name="connsiteY14" fmla="*/ 1292372 h 1316717"/>
                <a:gd name="connsiteX15" fmla="*/ 0 w 571820"/>
                <a:gd name="connsiteY15" fmla="*/ 658358 h 1316717"/>
                <a:gd name="connsiteX16" fmla="*/ 262617 w 571820"/>
                <a:gd name="connsiteY16" fmla="*/ 24345 h 1316717"/>
                <a:gd name="connsiteX17" fmla="*/ 282417 w 571820"/>
                <a:gd name="connsiteY17" fmla="*/ 6349 h 131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71820" h="1316717">
                  <a:moveTo>
                    <a:pt x="282417" y="0"/>
                  </a:moveTo>
                  <a:lnTo>
                    <a:pt x="285910" y="3175"/>
                  </a:lnTo>
                  <a:lnTo>
                    <a:pt x="287393" y="1827"/>
                  </a:lnTo>
                  <a:lnTo>
                    <a:pt x="289403" y="0"/>
                  </a:lnTo>
                  <a:lnTo>
                    <a:pt x="289403" y="6349"/>
                  </a:lnTo>
                  <a:lnTo>
                    <a:pt x="309203" y="24345"/>
                  </a:lnTo>
                  <a:cubicBezTo>
                    <a:pt x="471461" y="186603"/>
                    <a:pt x="571820" y="410761"/>
                    <a:pt x="571820" y="658359"/>
                  </a:cubicBezTo>
                  <a:cubicBezTo>
                    <a:pt x="571820" y="905956"/>
                    <a:pt x="471461" y="1130114"/>
                    <a:pt x="309203" y="1292372"/>
                  </a:cubicBezTo>
                  <a:lnTo>
                    <a:pt x="289403" y="1310368"/>
                  </a:lnTo>
                  <a:lnTo>
                    <a:pt x="289403" y="1316717"/>
                  </a:lnTo>
                  <a:lnTo>
                    <a:pt x="287393" y="1314890"/>
                  </a:lnTo>
                  <a:lnTo>
                    <a:pt x="285910" y="1313542"/>
                  </a:lnTo>
                  <a:lnTo>
                    <a:pt x="282417" y="1316717"/>
                  </a:lnTo>
                  <a:lnTo>
                    <a:pt x="282417" y="1310367"/>
                  </a:lnTo>
                  <a:lnTo>
                    <a:pt x="262617" y="1292372"/>
                  </a:lnTo>
                  <a:cubicBezTo>
                    <a:pt x="100359" y="1130113"/>
                    <a:pt x="0" y="905956"/>
                    <a:pt x="0" y="658358"/>
                  </a:cubicBezTo>
                  <a:cubicBezTo>
                    <a:pt x="0" y="410761"/>
                    <a:pt x="100359" y="186603"/>
                    <a:pt x="262617" y="24345"/>
                  </a:cubicBezTo>
                  <a:lnTo>
                    <a:pt x="282417" y="6349"/>
                  </a:lnTo>
                  <a:close/>
                </a:path>
              </a:pathLst>
            </a:custGeom>
            <a:solidFill>
              <a:schemeClr val="accent4">
                <a:alpha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5" name="Group 124">
              <a:extLst>
                <a:ext uri="{FF2B5EF4-FFF2-40B4-BE49-F238E27FC236}">
                  <a16:creationId xmlns:a16="http://schemas.microsoft.com/office/drawing/2014/main" id="{0B037EB3-1772-4BA8-A95A-E5DBDFEA32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 flipH="1">
              <a:off x="10112436" y="4359902"/>
              <a:ext cx="571820" cy="1620000"/>
              <a:chOff x="8482785" y="4330454"/>
              <a:chExt cx="571820" cy="1620000"/>
            </a:xfrm>
          </p:grpSpPr>
          <p:sp>
            <p:nvSpPr>
              <p:cNvPr id="149" name="Freeform: Shape 125">
                <a:extLst>
                  <a:ext uri="{FF2B5EF4-FFF2-40B4-BE49-F238E27FC236}">
                    <a16:creationId xmlns:a16="http://schemas.microsoft.com/office/drawing/2014/main" id="{A1F47AC1-63D0-47F3-9728-1A0A054349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8482785" y="4333632"/>
                <a:ext cx="571820" cy="1311956"/>
              </a:xfrm>
              <a:custGeom>
                <a:avLst/>
                <a:gdLst>
                  <a:gd name="connsiteX0" fmla="*/ 282417 w 571820"/>
                  <a:gd name="connsiteY0" fmla="*/ 0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82417 w 571820"/>
                  <a:gd name="connsiteY0" fmla="*/ 6349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309203 w 571820"/>
                  <a:gd name="connsiteY4" fmla="*/ 24345 h 1316717"/>
                  <a:gd name="connsiteX5" fmla="*/ 571820 w 571820"/>
                  <a:gd name="connsiteY5" fmla="*/ 658359 h 1316717"/>
                  <a:gd name="connsiteX6" fmla="*/ 309203 w 571820"/>
                  <a:gd name="connsiteY6" fmla="*/ 1292372 h 1316717"/>
                  <a:gd name="connsiteX7" fmla="*/ 289403 w 571820"/>
                  <a:gd name="connsiteY7" fmla="*/ 1310368 h 1316717"/>
                  <a:gd name="connsiteX8" fmla="*/ 289403 w 571820"/>
                  <a:gd name="connsiteY8" fmla="*/ 1316717 h 1316717"/>
                  <a:gd name="connsiteX9" fmla="*/ 287393 w 571820"/>
                  <a:gd name="connsiteY9" fmla="*/ 1314890 h 1316717"/>
                  <a:gd name="connsiteX10" fmla="*/ 285910 w 571820"/>
                  <a:gd name="connsiteY10" fmla="*/ 1313542 h 1316717"/>
                  <a:gd name="connsiteX11" fmla="*/ 282417 w 571820"/>
                  <a:gd name="connsiteY11" fmla="*/ 1316717 h 1316717"/>
                  <a:gd name="connsiteX12" fmla="*/ 282417 w 571820"/>
                  <a:gd name="connsiteY12" fmla="*/ 1310367 h 1316717"/>
                  <a:gd name="connsiteX13" fmla="*/ 262617 w 571820"/>
                  <a:gd name="connsiteY13" fmla="*/ 1292372 h 1316717"/>
                  <a:gd name="connsiteX14" fmla="*/ 0 w 571820"/>
                  <a:gd name="connsiteY14" fmla="*/ 658358 h 1316717"/>
                  <a:gd name="connsiteX15" fmla="*/ 262617 w 571820"/>
                  <a:gd name="connsiteY15" fmla="*/ 24345 h 1316717"/>
                  <a:gd name="connsiteX0" fmla="*/ 262617 w 571820"/>
                  <a:gd name="connsiteY0" fmla="*/ 22518 h 1314890"/>
                  <a:gd name="connsiteX1" fmla="*/ 285910 w 571820"/>
                  <a:gd name="connsiteY1" fmla="*/ 1348 h 1314890"/>
                  <a:gd name="connsiteX2" fmla="*/ 287393 w 571820"/>
                  <a:gd name="connsiteY2" fmla="*/ 0 h 1314890"/>
                  <a:gd name="connsiteX3" fmla="*/ 309203 w 571820"/>
                  <a:gd name="connsiteY3" fmla="*/ 22518 h 1314890"/>
                  <a:gd name="connsiteX4" fmla="*/ 571820 w 571820"/>
                  <a:gd name="connsiteY4" fmla="*/ 656532 h 1314890"/>
                  <a:gd name="connsiteX5" fmla="*/ 309203 w 571820"/>
                  <a:gd name="connsiteY5" fmla="*/ 1290545 h 1314890"/>
                  <a:gd name="connsiteX6" fmla="*/ 289403 w 571820"/>
                  <a:gd name="connsiteY6" fmla="*/ 1308541 h 1314890"/>
                  <a:gd name="connsiteX7" fmla="*/ 289403 w 571820"/>
                  <a:gd name="connsiteY7" fmla="*/ 1314890 h 1314890"/>
                  <a:gd name="connsiteX8" fmla="*/ 287393 w 571820"/>
                  <a:gd name="connsiteY8" fmla="*/ 1313063 h 1314890"/>
                  <a:gd name="connsiteX9" fmla="*/ 285910 w 571820"/>
                  <a:gd name="connsiteY9" fmla="*/ 1311715 h 1314890"/>
                  <a:gd name="connsiteX10" fmla="*/ 282417 w 571820"/>
                  <a:gd name="connsiteY10" fmla="*/ 1314890 h 1314890"/>
                  <a:gd name="connsiteX11" fmla="*/ 282417 w 571820"/>
                  <a:gd name="connsiteY11" fmla="*/ 1308540 h 1314890"/>
                  <a:gd name="connsiteX12" fmla="*/ 262617 w 571820"/>
                  <a:gd name="connsiteY12" fmla="*/ 1290545 h 1314890"/>
                  <a:gd name="connsiteX13" fmla="*/ 0 w 571820"/>
                  <a:gd name="connsiteY13" fmla="*/ 656531 h 1314890"/>
                  <a:gd name="connsiteX14" fmla="*/ 262617 w 571820"/>
                  <a:gd name="connsiteY14" fmla="*/ 22518 h 1314890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82417 w 571820"/>
                  <a:gd name="connsiteY10" fmla="*/ 1307192 h 1313542"/>
                  <a:gd name="connsiteX11" fmla="*/ 262617 w 571820"/>
                  <a:gd name="connsiteY11" fmla="*/ 1289197 h 1313542"/>
                  <a:gd name="connsiteX12" fmla="*/ 0 w 571820"/>
                  <a:gd name="connsiteY12" fmla="*/ 655183 h 1313542"/>
                  <a:gd name="connsiteX13" fmla="*/ 262617 w 571820"/>
                  <a:gd name="connsiteY13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62617 w 571820"/>
                  <a:gd name="connsiteY10" fmla="*/ 1289197 h 1313542"/>
                  <a:gd name="connsiteX11" fmla="*/ 0 w 571820"/>
                  <a:gd name="connsiteY11" fmla="*/ 655183 h 1313542"/>
                  <a:gd name="connsiteX12" fmla="*/ 262617 w 571820"/>
                  <a:gd name="connsiteY12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62617 w 571820"/>
                  <a:gd name="connsiteY9" fmla="*/ 1289197 h 1313542"/>
                  <a:gd name="connsiteX10" fmla="*/ 0 w 571820"/>
                  <a:gd name="connsiteY10" fmla="*/ 655183 h 1313542"/>
                  <a:gd name="connsiteX11" fmla="*/ 262617 w 571820"/>
                  <a:gd name="connsiteY11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62617 w 571820"/>
                  <a:gd name="connsiteY8" fmla="*/ 1289197 h 1313542"/>
                  <a:gd name="connsiteX9" fmla="*/ 0 w 571820"/>
                  <a:gd name="connsiteY9" fmla="*/ 655183 h 1313542"/>
                  <a:gd name="connsiteX10" fmla="*/ 262617 w 571820"/>
                  <a:gd name="connsiteY10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62617 w 571820"/>
                  <a:gd name="connsiteY7" fmla="*/ 1289197 h 1313542"/>
                  <a:gd name="connsiteX8" fmla="*/ 0 w 571820"/>
                  <a:gd name="connsiteY8" fmla="*/ 655183 h 1313542"/>
                  <a:gd name="connsiteX9" fmla="*/ 262617 w 571820"/>
                  <a:gd name="connsiteY9" fmla="*/ 21170 h 1313542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9403 w 571820"/>
                  <a:gd name="connsiteY5" fmla="*/ 1307193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5832 w 571820"/>
                  <a:gd name="connsiteY5" fmla="*/ 1311956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11956"/>
                  <a:gd name="connsiteX1" fmla="*/ 285910 w 571820"/>
                  <a:gd name="connsiteY1" fmla="*/ 0 h 1311956"/>
                  <a:gd name="connsiteX2" fmla="*/ 309203 w 571820"/>
                  <a:gd name="connsiteY2" fmla="*/ 21170 h 1311956"/>
                  <a:gd name="connsiteX3" fmla="*/ 571820 w 571820"/>
                  <a:gd name="connsiteY3" fmla="*/ 655184 h 1311956"/>
                  <a:gd name="connsiteX4" fmla="*/ 309203 w 571820"/>
                  <a:gd name="connsiteY4" fmla="*/ 1289197 h 1311956"/>
                  <a:gd name="connsiteX5" fmla="*/ 285832 w 571820"/>
                  <a:gd name="connsiteY5" fmla="*/ 1311956 h 1311956"/>
                  <a:gd name="connsiteX6" fmla="*/ 262617 w 571820"/>
                  <a:gd name="connsiteY6" fmla="*/ 1289197 h 1311956"/>
                  <a:gd name="connsiteX7" fmla="*/ 0 w 571820"/>
                  <a:gd name="connsiteY7" fmla="*/ 655183 h 1311956"/>
                  <a:gd name="connsiteX8" fmla="*/ 262617 w 571820"/>
                  <a:gd name="connsiteY8" fmla="*/ 21170 h 1311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1820" h="1311956">
                    <a:moveTo>
                      <a:pt x="262617" y="21170"/>
                    </a:moveTo>
                    <a:lnTo>
                      <a:pt x="285910" y="0"/>
                    </a:lnTo>
                    <a:lnTo>
                      <a:pt x="309203" y="21170"/>
                    </a:lnTo>
                    <a:cubicBezTo>
                      <a:pt x="471461" y="183428"/>
                      <a:pt x="571820" y="407586"/>
                      <a:pt x="571820" y="655184"/>
                    </a:cubicBezTo>
                    <a:cubicBezTo>
                      <a:pt x="571820" y="902781"/>
                      <a:pt x="471461" y="1126939"/>
                      <a:pt x="309203" y="1289197"/>
                    </a:cubicBezTo>
                    <a:lnTo>
                      <a:pt x="285832" y="1311956"/>
                    </a:lnTo>
                    <a:lnTo>
                      <a:pt x="262617" y="1289197"/>
                    </a:lnTo>
                    <a:cubicBezTo>
                      <a:pt x="100359" y="1126938"/>
                      <a:pt x="0" y="902781"/>
                      <a:pt x="0" y="655183"/>
                    </a:cubicBezTo>
                    <a:cubicBezTo>
                      <a:pt x="0" y="407586"/>
                      <a:pt x="100359" y="183428"/>
                      <a:pt x="262617" y="21170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27" name="Straight Connector 126">
                <a:extLst>
                  <a:ext uri="{FF2B5EF4-FFF2-40B4-BE49-F238E27FC236}">
                    <a16:creationId xmlns:a16="http://schemas.microsoft.com/office/drawing/2014/main" id="{803A57D6-0C36-4560-A08A-16768551EF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8768695" y="4330454"/>
                <a:ext cx="0" cy="162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 useBgFill="1">
        <p:nvSpPr>
          <p:cNvPr id="150" name="Rectangle 128">
            <a:extLst>
              <a:ext uri="{FF2B5EF4-FFF2-40B4-BE49-F238E27FC236}">
                <a16:creationId xmlns:a16="http://schemas.microsoft.com/office/drawing/2014/main" id="{B247D771-80E8-483C-AA35-919971E2DE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759B475-732D-44FB-B00F-C69291D79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9757" y="1097555"/>
            <a:ext cx="3602414" cy="2138400"/>
          </a:xfr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en-US" b="1" dirty="0"/>
              <a:t>DISTRIBUTION OF PROFIT BY BRAND</a:t>
            </a:r>
          </a:p>
        </p:txBody>
      </p:sp>
      <p:sp>
        <p:nvSpPr>
          <p:cNvPr id="151" name="Rectangle 130">
            <a:extLst>
              <a:ext uri="{FF2B5EF4-FFF2-40B4-BE49-F238E27FC236}">
                <a16:creationId xmlns:a16="http://schemas.microsoft.com/office/drawing/2014/main" id="{CA5B2A81-2C8E-4963-AFD4-E539D168B4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537206" cy="6858000"/>
          </a:xfrm>
          <a:prstGeom prst="rect">
            <a:avLst/>
          </a:prstGeom>
          <a:solidFill>
            <a:schemeClr val="bg1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alpha val="20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884FD5A-FFD1-95F3-972D-5524884B73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10127"/>
            <a:ext cx="8379757" cy="4874679"/>
          </a:xfrm>
          <a:prstGeom prst="rect">
            <a:avLst/>
          </a:prstGeom>
        </p:spPr>
      </p:pic>
      <p:cxnSp>
        <p:nvCxnSpPr>
          <p:cNvPr id="152" name="Straight Connector 132">
            <a:extLst>
              <a:ext uri="{FF2B5EF4-FFF2-40B4-BE49-F238E27FC236}">
                <a16:creationId xmlns:a16="http://schemas.microsoft.com/office/drawing/2014/main" id="{9E7C23BC-DAA6-40E1-8166-B8C4439D1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09338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5EDE30-44C4-4E17-8D7B-08CF33939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</p:spPr>
        <p:txBody>
          <a:bodyPr vert="horz" lIns="0" tIns="0" rIns="0" bIns="0" rtlCol="0" anchor="ctr">
            <a:normAutofit/>
          </a:bodyPr>
          <a:lstStyle/>
          <a:p>
            <a:pPr lvl="0">
              <a:spcAft>
                <a:spcPts val="600"/>
              </a:spcAft>
            </a:pPr>
            <a:r>
              <a:rPr lang="en-US" kern="1200" cap="all" spc="300" baseline="0" dirty="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rPr>
              <a:t>SPROCKET CENTRAL PTY LTD DATA ANALYSIS</a:t>
            </a:r>
            <a:endParaRPr lang="en-US" kern="1200" cap="all" spc="300" baseline="0" noProof="0" dirty="0">
              <a:solidFill>
                <a:schemeClr val="tx1">
                  <a:alpha val="70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0EEAA0-FFCD-4F62-A33B-BD290E1A9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</p:spPr>
        <p:txBody>
          <a:bodyPr vert="horz" lIns="0" tIns="0" rIns="0" bIns="0" rtlCol="0" anchor="ctr">
            <a:normAutofit/>
          </a:bodyPr>
          <a:lstStyle/>
          <a:p>
            <a:pPr lvl="0">
              <a:spcAft>
                <a:spcPts val="600"/>
              </a:spcAft>
            </a:pPr>
            <a:fld id="{D39607A7-8386-47DB-8578-DDEDD194E5D4}" type="slidenum">
              <a:rPr lang="en-US" noProof="0" smtClean="0"/>
              <a:pPr lvl="0">
                <a:spcAft>
                  <a:spcPts val="600"/>
                </a:spcAft>
              </a:pPr>
              <a:t>10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1309821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3B646F-CB6E-4E37-A2D9-39BFF6436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828" y="2277393"/>
            <a:ext cx="3345950" cy="2303213"/>
          </a:xfrm>
        </p:spPr>
        <p:txBody>
          <a:bodyPr>
            <a:normAutofit/>
          </a:bodyPr>
          <a:lstStyle/>
          <a:p>
            <a:r>
              <a:rPr lang="en-US" sz="4400" dirty="0"/>
              <a:t>Model analysis</a:t>
            </a:r>
          </a:p>
        </p:txBody>
      </p:sp>
      <p:pic>
        <p:nvPicPr>
          <p:cNvPr id="23" name="Picture Placeholder 22" descr="A picture containing stone, cement, a plant">
            <a:extLst>
              <a:ext uri="{FF2B5EF4-FFF2-40B4-BE49-F238E27FC236}">
                <a16:creationId xmlns:a16="http://schemas.microsoft.com/office/drawing/2014/main" id="{B0E43905-1993-4003-BD26-889559CE51A2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1277" y="1213945"/>
            <a:ext cx="4164988" cy="4272456"/>
          </a:xfrm>
        </p:spPr>
      </p:pic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44C746F8-0760-484D-9370-07DE1B49E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</p:spPr>
        <p:txBody>
          <a:bodyPr/>
          <a:lstStyle/>
          <a:p>
            <a:pPr lvl="0">
              <a:spcAft>
                <a:spcPts val="600"/>
              </a:spcAft>
            </a:pPr>
            <a:r>
              <a:rPr lang="en-US" kern="1200" cap="all" spc="300" baseline="0" dirty="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rPr>
              <a:t>SPROCKET CENTRAL PTY LTD DATA ANALYSIS</a:t>
            </a:r>
            <a:endParaRPr lang="en-US" kern="1200" cap="all" spc="300" baseline="0" noProof="0" dirty="0">
              <a:solidFill>
                <a:schemeClr val="tx1">
                  <a:alpha val="70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2116C56-1149-45F6-9B67-1E90E5890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</p:spPr>
        <p:txBody>
          <a:bodyPr/>
          <a:lstStyle/>
          <a:p>
            <a:pPr lvl="0"/>
            <a:fld id="{D39607A7-8386-47DB-8578-DDEDD194E5D4}" type="slidenum">
              <a:rPr lang="en-US" noProof="0" smtClean="0"/>
              <a:pPr lvl="0"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913547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701C0CAB-6A03-4C6A-9FAA-2198477536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F982E0B2-AA9C-441C-A08E-A9DF9CF12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728046" y="4869342"/>
            <a:ext cx="1623711" cy="630920"/>
            <a:chOff x="9588346" y="4824892"/>
            <a:chExt cx="1623711" cy="630920"/>
          </a:xfrm>
        </p:grpSpPr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A4A2E074-C10D-4C57-AB72-B631E4D77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>
              <a:off x="10267789" y="4452443"/>
              <a:ext cx="571820" cy="1316717"/>
            </a:xfrm>
            <a:custGeom>
              <a:avLst/>
              <a:gdLst>
                <a:gd name="connsiteX0" fmla="*/ 282417 w 571820"/>
                <a:gd name="connsiteY0" fmla="*/ 0 h 1316717"/>
                <a:gd name="connsiteX1" fmla="*/ 285910 w 571820"/>
                <a:gd name="connsiteY1" fmla="*/ 3175 h 1316717"/>
                <a:gd name="connsiteX2" fmla="*/ 287393 w 571820"/>
                <a:gd name="connsiteY2" fmla="*/ 1827 h 1316717"/>
                <a:gd name="connsiteX3" fmla="*/ 289403 w 571820"/>
                <a:gd name="connsiteY3" fmla="*/ 0 h 1316717"/>
                <a:gd name="connsiteX4" fmla="*/ 289403 w 571820"/>
                <a:gd name="connsiteY4" fmla="*/ 6349 h 1316717"/>
                <a:gd name="connsiteX5" fmla="*/ 309203 w 571820"/>
                <a:gd name="connsiteY5" fmla="*/ 24345 h 1316717"/>
                <a:gd name="connsiteX6" fmla="*/ 571820 w 571820"/>
                <a:gd name="connsiteY6" fmla="*/ 658359 h 1316717"/>
                <a:gd name="connsiteX7" fmla="*/ 309203 w 571820"/>
                <a:gd name="connsiteY7" fmla="*/ 1292372 h 1316717"/>
                <a:gd name="connsiteX8" fmla="*/ 289403 w 571820"/>
                <a:gd name="connsiteY8" fmla="*/ 1310368 h 1316717"/>
                <a:gd name="connsiteX9" fmla="*/ 289403 w 571820"/>
                <a:gd name="connsiteY9" fmla="*/ 1316717 h 1316717"/>
                <a:gd name="connsiteX10" fmla="*/ 287393 w 571820"/>
                <a:gd name="connsiteY10" fmla="*/ 1314890 h 1316717"/>
                <a:gd name="connsiteX11" fmla="*/ 285910 w 571820"/>
                <a:gd name="connsiteY11" fmla="*/ 1313542 h 1316717"/>
                <a:gd name="connsiteX12" fmla="*/ 282417 w 571820"/>
                <a:gd name="connsiteY12" fmla="*/ 1316717 h 1316717"/>
                <a:gd name="connsiteX13" fmla="*/ 282417 w 571820"/>
                <a:gd name="connsiteY13" fmla="*/ 1310367 h 1316717"/>
                <a:gd name="connsiteX14" fmla="*/ 262617 w 571820"/>
                <a:gd name="connsiteY14" fmla="*/ 1292372 h 1316717"/>
                <a:gd name="connsiteX15" fmla="*/ 0 w 571820"/>
                <a:gd name="connsiteY15" fmla="*/ 658358 h 1316717"/>
                <a:gd name="connsiteX16" fmla="*/ 262617 w 571820"/>
                <a:gd name="connsiteY16" fmla="*/ 24345 h 1316717"/>
                <a:gd name="connsiteX17" fmla="*/ 282417 w 571820"/>
                <a:gd name="connsiteY17" fmla="*/ 6349 h 131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71820" h="1316717">
                  <a:moveTo>
                    <a:pt x="282417" y="0"/>
                  </a:moveTo>
                  <a:lnTo>
                    <a:pt x="285910" y="3175"/>
                  </a:lnTo>
                  <a:lnTo>
                    <a:pt x="287393" y="1827"/>
                  </a:lnTo>
                  <a:lnTo>
                    <a:pt x="289403" y="0"/>
                  </a:lnTo>
                  <a:lnTo>
                    <a:pt x="289403" y="6349"/>
                  </a:lnTo>
                  <a:lnTo>
                    <a:pt x="309203" y="24345"/>
                  </a:lnTo>
                  <a:cubicBezTo>
                    <a:pt x="471461" y="186603"/>
                    <a:pt x="571820" y="410761"/>
                    <a:pt x="571820" y="658359"/>
                  </a:cubicBezTo>
                  <a:cubicBezTo>
                    <a:pt x="571820" y="905956"/>
                    <a:pt x="471461" y="1130114"/>
                    <a:pt x="309203" y="1292372"/>
                  </a:cubicBezTo>
                  <a:lnTo>
                    <a:pt x="289403" y="1310368"/>
                  </a:lnTo>
                  <a:lnTo>
                    <a:pt x="289403" y="1316717"/>
                  </a:lnTo>
                  <a:lnTo>
                    <a:pt x="287393" y="1314890"/>
                  </a:lnTo>
                  <a:lnTo>
                    <a:pt x="285910" y="1313542"/>
                  </a:lnTo>
                  <a:lnTo>
                    <a:pt x="282417" y="1316717"/>
                  </a:lnTo>
                  <a:lnTo>
                    <a:pt x="282417" y="1310367"/>
                  </a:lnTo>
                  <a:lnTo>
                    <a:pt x="262617" y="1292372"/>
                  </a:lnTo>
                  <a:cubicBezTo>
                    <a:pt x="100359" y="1130113"/>
                    <a:pt x="0" y="905956"/>
                    <a:pt x="0" y="658358"/>
                  </a:cubicBezTo>
                  <a:cubicBezTo>
                    <a:pt x="0" y="410761"/>
                    <a:pt x="100359" y="186603"/>
                    <a:pt x="262617" y="24345"/>
                  </a:cubicBezTo>
                  <a:lnTo>
                    <a:pt x="282417" y="6349"/>
                  </a:lnTo>
                  <a:close/>
                </a:path>
              </a:pathLst>
            </a:custGeom>
            <a:solidFill>
              <a:schemeClr val="accent4">
                <a:alpha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0B037EB3-1772-4BA8-A95A-E5DBDFEA32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 flipH="1">
              <a:off x="10112436" y="4359902"/>
              <a:ext cx="571820" cy="1620000"/>
              <a:chOff x="8482785" y="4330454"/>
              <a:chExt cx="571820" cy="1620000"/>
            </a:xfrm>
          </p:grpSpPr>
          <p:sp>
            <p:nvSpPr>
              <p:cNvPr id="162" name="Freeform: Shape 161">
                <a:extLst>
                  <a:ext uri="{FF2B5EF4-FFF2-40B4-BE49-F238E27FC236}">
                    <a16:creationId xmlns:a16="http://schemas.microsoft.com/office/drawing/2014/main" id="{A1F47AC1-63D0-47F3-9728-1A0A054349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8482785" y="4333632"/>
                <a:ext cx="571820" cy="1311956"/>
              </a:xfrm>
              <a:custGeom>
                <a:avLst/>
                <a:gdLst>
                  <a:gd name="connsiteX0" fmla="*/ 282417 w 571820"/>
                  <a:gd name="connsiteY0" fmla="*/ 0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82417 w 571820"/>
                  <a:gd name="connsiteY0" fmla="*/ 6349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309203 w 571820"/>
                  <a:gd name="connsiteY4" fmla="*/ 24345 h 1316717"/>
                  <a:gd name="connsiteX5" fmla="*/ 571820 w 571820"/>
                  <a:gd name="connsiteY5" fmla="*/ 658359 h 1316717"/>
                  <a:gd name="connsiteX6" fmla="*/ 309203 w 571820"/>
                  <a:gd name="connsiteY6" fmla="*/ 1292372 h 1316717"/>
                  <a:gd name="connsiteX7" fmla="*/ 289403 w 571820"/>
                  <a:gd name="connsiteY7" fmla="*/ 1310368 h 1316717"/>
                  <a:gd name="connsiteX8" fmla="*/ 289403 w 571820"/>
                  <a:gd name="connsiteY8" fmla="*/ 1316717 h 1316717"/>
                  <a:gd name="connsiteX9" fmla="*/ 287393 w 571820"/>
                  <a:gd name="connsiteY9" fmla="*/ 1314890 h 1316717"/>
                  <a:gd name="connsiteX10" fmla="*/ 285910 w 571820"/>
                  <a:gd name="connsiteY10" fmla="*/ 1313542 h 1316717"/>
                  <a:gd name="connsiteX11" fmla="*/ 282417 w 571820"/>
                  <a:gd name="connsiteY11" fmla="*/ 1316717 h 1316717"/>
                  <a:gd name="connsiteX12" fmla="*/ 282417 w 571820"/>
                  <a:gd name="connsiteY12" fmla="*/ 1310367 h 1316717"/>
                  <a:gd name="connsiteX13" fmla="*/ 262617 w 571820"/>
                  <a:gd name="connsiteY13" fmla="*/ 1292372 h 1316717"/>
                  <a:gd name="connsiteX14" fmla="*/ 0 w 571820"/>
                  <a:gd name="connsiteY14" fmla="*/ 658358 h 1316717"/>
                  <a:gd name="connsiteX15" fmla="*/ 262617 w 571820"/>
                  <a:gd name="connsiteY15" fmla="*/ 24345 h 1316717"/>
                  <a:gd name="connsiteX0" fmla="*/ 262617 w 571820"/>
                  <a:gd name="connsiteY0" fmla="*/ 22518 h 1314890"/>
                  <a:gd name="connsiteX1" fmla="*/ 285910 w 571820"/>
                  <a:gd name="connsiteY1" fmla="*/ 1348 h 1314890"/>
                  <a:gd name="connsiteX2" fmla="*/ 287393 w 571820"/>
                  <a:gd name="connsiteY2" fmla="*/ 0 h 1314890"/>
                  <a:gd name="connsiteX3" fmla="*/ 309203 w 571820"/>
                  <a:gd name="connsiteY3" fmla="*/ 22518 h 1314890"/>
                  <a:gd name="connsiteX4" fmla="*/ 571820 w 571820"/>
                  <a:gd name="connsiteY4" fmla="*/ 656532 h 1314890"/>
                  <a:gd name="connsiteX5" fmla="*/ 309203 w 571820"/>
                  <a:gd name="connsiteY5" fmla="*/ 1290545 h 1314890"/>
                  <a:gd name="connsiteX6" fmla="*/ 289403 w 571820"/>
                  <a:gd name="connsiteY6" fmla="*/ 1308541 h 1314890"/>
                  <a:gd name="connsiteX7" fmla="*/ 289403 w 571820"/>
                  <a:gd name="connsiteY7" fmla="*/ 1314890 h 1314890"/>
                  <a:gd name="connsiteX8" fmla="*/ 287393 w 571820"/>
                  <a:gd name="connsiteY8" fmla="*/ 1313063 h 1314890"/>
                  <a:gd name="connsiteX9" fmla="*/ 285910 w 571820"/>
                  <a:gd name="connsiteY9" fmla="*/ 1311715 h 1314890"/>
                  <a:gd name="connsiteX10" fmla="*/ 282417 w 571820"/>
                  <a:gd name="connsiteY10" fmla="*/ 1314890 h 1314890"/>
                  <a:gd name="connsiteX11" fmla="*/ 282417 w 571820"/>
                  <a:gd name="connsiteY11" fmla="*/ 1308540 h 1314890"/>
                  <a:gd name="connsiteX12" fmla="*/ 262617 w 571820"/>
                  <a:gd name="connsiteY12" fmla="*/ 1290545 h 1314890"/>
                  <a:gd name="connsiteX13" fmla="*/ 0 w 571820"/>
                  <a:gd name="connsiteY13" fmla="*/ 656531 h 1314890"/>
                  <a:gd name="connsiteX14" fmla="*/ 262617 w 571820"/>
                  <a:gd name="connsiteY14" fmla="*/ 22518 h 1314890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82417 w 571820"/>
                  <a:gd name="connsiteY10" fmla="*/ 1307192 h 1313542"/>
                  <a:gd name="connsiteX11" fmla="*/ 262617 w 571820"/>
                  <a:gd name="connsiteY11" fmla="*/ 1289197 h 1313542"/>
                  <a:gd name="connsiteX12" fmla="*/ 0 w 571820"/>
                  <a:gd name="connsiteY12" fmla="*/ 655183 h 1313542"/>
                  <a:gd name="connsiteX13" fmla="*/ 262617 w 571820"/>
                  <a:gd name="connsiteY13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62617 w 571820"/>
                  <a:gd name="connsiteY10" fmla="*/ 1289197 h 1313542"/>
                  <a:gd name="connsiteX11" fmla="*/ 0 w 571820"/>
                  <a:gd name="connsiteY11" fmla="*/ 655183 h 1313542"/>
                  <a:gd name="connsiteX12" fmla="*/ 262617 w 571820"/>
                  <a:gd name="connsiteY12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62617 w 571820"/>
                  <a:gd name="connsiteY9" fmla="*/ 1289197 h 1313542"/>
                  <a:gd name="connsiteX10" fmla="*/ 0 w 571820"/>
                  <a:gd name="connsiteY10" fmla="*/ 655183 h 1313542"/>
                  <a:gd name="connsiteX11" fmla="*/ 262617 w 571820"/>
                  <a:gd name="connsiteY11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62617 w 571820"/>
                  <a:gd name="connsiteY8" fmla="*/ 1289197 h 1313542"/>
                  <a:gd name="connsiteX9" fmla="*/ 0 w 571820"/>
                  <a:gd name="connsiteY9" fmla="*/ 655183 h 1313542"/>
                  <a:gd name="connsiteX10" fmla="*/ 262617 w 571820"/>
                  <a:gd name="connsiteY10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62617 w 571820"/>
                  <a:gd name="connsiteY7" fmla="*/ 1289197 h 1313542"/>
                  <a:gd name="connsiteX8" fmla="*/ 0 w 571820"/>
                  <a:gd name="connsiteY8" fmla="*/ 655183 h 1313542"/>
                  <a:gd name="connsiteX9" fmla="*/ 262617 w 571820"/>
                  <a:gd name="connsiteY9" fmla="*/ 21170 h 1313542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9403 w 571820"/>
                  <a:gd name="connsiteY5" fmla="*/ 1307193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5832 w 571820"/>
                  <a:gd name="connsiteY5" fmla="*/ 1311956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11956"/>
                  <a:gd name="connsiteX1" fmla="*/ 285910 w 571820"/>
                  <a:gd name="connsiteY1" fmla="*/ 0 h 1311956"/>
                  <a:gd name="connsiteX2" fmla="*/ 309203 w 571820"/>
                  <a:gd name="connsiteY2" fmla="*/ 21170 h 1311956"/>
                  <a:gd name="connsiteX3" fmla="*/ 571820 w 571820"/>
                  <a:gd name="connsiteY3" fmla="*/ 655184 h 1311956"/>
                  <a:gd name="connsiteX4" fmla="*/ 309203 w 571820"/>
                  <a:gd name="connsiteY4" fmla="*/ 1289197 h 1311956"/>
                  <a:gd name="connsiteX5" fmla="*/ 285832 w 571820"/>
                  <a:gd name="connsiteY5" fmla="*/ 1311956 h 1311956"/>
                  <a:gd name="connsiteX6" fmla="*/ 262617 w 571820"/>
                  <a:gd name="connsiteY6" fmla="*/ 1289197 h 1311956"/>
                  <a:gd name="connsiteX7" fmla="*/ 0 w 571820"/>
                  <a:gd name="connsiteY7" fmla="*/ 655183 h 1311956"/>
                  <a:gd name="connsiteX8" fmla="*/ 262617 w 571820"/>
                  <a:gd name="connsiteY8" fmla="*/ 21170 h 1311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1820" h="1311956">
                    <a:moveTo>
                      <a:pt x="262617" y="21170"/>
                    </a:moveTo>
                    <a:lnTo>
                      <a:pt x="285910" y="0"/>
                    </a:lnTo>
                    <a:lnTo>
                      <a:pt x="309203" y="21170"/>
                    </a:lnTo>
                    <a:cubicBezTo>
                      <a:pt x="471461" y="183428"/>
                      <a:pt x="571820" y="407586"/>
                      <a:pt x="571820" y="655184"/>
                    </a:cubicBezTo>
                    <a:cubicBezTo>
                      <a:pt x="571820" y="902781"/>
                      <a:pt x="471461" y="1126939"/>
                      <a:pt x="309203" y="1289197"/>
                    </a:cubicBezTo>
                    <a:lnTo>
                      <a:pt x="285832" y="1311956"/>
                    </a:lnTo>
                    <a:lnTo>
                      <a:pt x="262617" y="1289197"/>
                    </a:lnTo>
                    <a:cubicBezTo>
                      <a:pt x="100359" y="1126938"/>
                      <a:pt x="0" y="902781"/>
                      <a:pt x="0" y="655183"/>
                    </a:cubicBezTo>
                    <a:cubicBezTo>
                      <a:pt x="0" y="407586"/>
                      <a:pt x="100359" y="183428"/>
                      <a:pt x="262617" y="21170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803A57D6-0C36-4560-A08A-16768551EF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8768695" y="4330454"/>
                <a:ext cx="0" cy="162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 useBgFill="1">
        <p:nvSpPr>
          <p:cNvPr id="165" name="Rectangle 164">
            <a:extLst>
              <a:ext uri="{FF2B5EF4-FFF2-40B4-BE49-F238E27FC236}">
                <a16:creationId xmlns:a16="http://schemas.microsoft.com/office/drawing/2014/main" id="{1F4CD6D0-88B6-45F4-AC60-54587D3C9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3092D32E-B1E6-4335-BD86-8461882A79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715000" y="381006"/>
            <a:ext cx="6857999" cy="6096000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35000"/>
                </a:srgbClr>
              </a:gs>
              <a:gs pos="100000">
                <a:srgbClr val="000000">
                  <a:alpha val="0"/>
                </a:srgbClr>
              </a:gs>
              <a:gs pos="60000">
                <a:srgbClr val="000000">
                  <a:alpha val="2000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759B475-732D-44FB-B00F-C69291D79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32799" y="2856177"/>
            <a:ext cx="3377063" cy="1145514"/>
          </a:xfrm>
        </p:spPr>
        <p:txBody>
          <a:bodyPr vert="horz" lIns="0" tIns="0" rIns="0" bIns="0" rtlCol="0" anchor="b" anchorCtr="0">
            <a:normAutofit fontScale="90000"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DISTRIBUTION OF PROFIT BY BRAND</a:t>
            </a:r>
          </a:p>
        </p:txBody>
      </p: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9E7C23BC-DAA6-40E1-8166-B8C4439D1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09338" y="3690871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5EDE30-44C4-4E17-8D7B-08CF33939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616700" y="6401999"/>
            <a:ext cx="5575300" cy="369332"/>
          </a:xfrm>
        </p:spPr>
        <p:txBody>
          <a:bodyPr vert="horz" lIns="0" tIns="0" rIns="0" bIns="0" rtlCol="0" anchor="ctr">
            <a:normAutofit/>
          </a:bodyPr>
          <a:lstStyle/>
          <a:p>
            <a:pPr lvl="0">
              <a:spcAft>
                <a:spcPts val="600"/>
              </a:spcAft>
            </a:pPr>
            <a:r>
              <a:rPr lang="en-US" kern="1200" cap="all" spc="300" baseline="0" dirty="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rPr>
              <a:t>SPROCKET CENTRAL PTY LTD DATA ANALYSIS</a:t>
            </a:r>
            <a:endParaRPr lang="en-US" kern="1200" cap="all" spc="300" baseline="0" noProof="0" dirty="0">
              <a:solidFill>
                <a:schemeClr val="tx1">
                  <a:alpha val="70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0EEAA0-FFCD-4F62-A33B-BD290E1A9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</p:spPr>
        <p:txBody>
          <a:bodyPr vert="horz" lIns="0" tIns="0" rIns="0" bIns="0" rtlCol="0" anchor="ctr">
            <a:normAutofit/>
          </a:bodyPr>
          <a:lstStyle/>
          <a:p>
            <a:pPr lvl="0">
              <a:spcAft>
                <a:spcPts val="600"/>
              </a:spcAft>
            </a:pPr>
            <a:fld id="{D39607A7-8386-47DB-8578-DDEDD194E5D4}" type="slidenum">
              <a:rPr lang="en-US" noProof="0">
                <a:solidFill>
                  <a:srgbClr val="FFFFFF"/>
                </a:solidFill>
              </a:rPr>
              <a:pPr lvl="0">
                <a:spcAft>
                  <a:spcPts val="600"/>
                </a:spcAft>
              </a:pPr>
              <a:t>12</a:t>
            </a:fld>
            <a:endParaRPr lang="en-US" noProof="0" dirty="0">
              <a:solidFill>
                <a:srgbClr val="FFFFFF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03E9780-F85F-AF44-FF62-BDE8DD17E5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921" y="428510"/>
            <a:ext cx="8143044" cy="529905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C6F1435-9854-06F1-B79E-285A9C757D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18208" y="5979396"/>
            <a:ext cx="1828528" cy="629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7582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3B646F-CB6E-4E37-A2D9-39BFF6436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6749" y="2024876"/>
            <a:ext cx="4383117" cy="2303213"/>
          </a:xfrm>
        </p:spPr>
        <p:txBody>
          <a:bodyPr>
            <a:normAutofit/>
          </a:bodyPr>
          <a:lstStyle/>
          <a:p>
            <a:r>
              <a:rPr lang="en-US" sz="5400" dirty="0"/>
              <a:t>Summary</a:t>
            </a:r>
          </a:p>
        </p:txBody>
      </p:sp>
      <p:pic>
        <p:nvPicPr>
          <p:cNvPr id="23" name="Picture Placeholder 22" descr="A picture containing stone, cement, a plant">
            <a:extLst>
              <a:ext uri="{FF2B5EF4-FFF2-40B4-BE49-F238E27FC236}">
                <a16:creationId xmlns:a16="http://schemas.microsoft.com/office/drawing/2014/main" id="{B0E43905-1993-4003-BD26-889559CE51A2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19300" y="2024876"/>
            <a:ext cx="2578100" cy="2303462"/>
          </a:xfrm>
        </p:spPr>
      </p:pic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44C746F8-0760-484D-9370-07DE1B49E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</p:spPr>
        <p:txBody>
          <a:bodyPr/>
          <a:lstStyle/>
          <a:p>
            <a:pPr lvl="0">
              <a:spcAft>
                <a:spcPts val="600"/>
              </a:spcAft>
            </a:pPr>
            <a:r>
              <a:rPr lang="en-US" kern="1200" cap="all" spc="300" baseline="0" dirty="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rPr>
              <a:t>SPROCKET CENTRAL PTY LTD DATA ANALYSIS</a:t>
            </a:r>
            <a:endParaRPr lang="en-US" kern="1200" cap="all" spc="300" baseline="0" noProof="0" dirty="0">
              <a:solidFill>
                <a:schemeClr val="tx1">
                  <a:alpha val="70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2116C56-1149-45F6-9B67-1E90E5890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</p:spPr>
        <p:txBody>
          <a:bodyPr/>
          <a:lstStyle/>
          <a:p>
            <a:pPr lvl="0"/>
            <a:fld id="{D39607A7-8386-47DB-8578-DDEDD194E5D4}" type="slidenum">
              <a:rPr lang="en-US" noProof="0" smtClean="0"/>
              <a:pPr lvl="0"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911390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3B646F-CB6E-4E37-A2D9-39BFF6436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0134" y="69615"/>
            <a:ext cx="9381066" cy="1655119"/>
          </a:xfrm>
        </p:spPr>
        <p:txBody>
          <a:bodyPr>
            <a:normAutofit/>
          </a:bodyPr>
          <a:lstStyle/>
          <a:p>
            <a:r>
              <a:rPr lang="en-US" sz="4800" dirty="0"/>
              <a:t>interpretation</a:t>
            </a:r>
          </a:p>
        </p:txBody>
      </p:sp>
      <p:pic>
        <p:nvPicPr>
          <p:cNvPr id="13" name="Picture Placeholder 12" descr="A close up of a leaf">
            <a:extLst>
              <a:ext uri="{FF2B5EF4-FFF2-40B4-BE49-F238E27FC236}">
                <a16:creationId xmlns:a16="http://schemas.microsoft.com/office/drawing/2014/main" id="{BB3DC38B-D709-4F27-B78C-0C2494B013E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3801" y="2319144"/>
            <a:ext cx="1963296" cy="1754151"/>
          </a:xfrm>
        </p:spPr>
      </p:pic>
      <p:pic>
        <p:nvPicPr>
          <p:cNvPr id="15" name="Picture Placeholder 14" descr="A picture containing a close up of a tree stump with a plant growing out of it ">
            <a:extLst>
              <a:ext uri="{FF2B5EF4-FFF2-40B4-BE49-F238E27FC236}">
                <a16:creationId xmlns:a16="http://schemas.microsoft.com/office/drawing/2014/main" id="{033ADD4E-D184-42FF-B7E1-DFBCE22436D4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69305" y="2319144"/>
            <a:ext cx="1963296" cy="1754151"/>
          </a:xfrm>
        </p:spPr>
      </p:pic>
      <p:pic>
        <p:nvPicPr>
          <p:cNvPr id="7" name="Picture Placeholder 6" descr="Succulents">
            <a:extLst>
              <a:ext uri="{FF2B5EF4-FFF2-40B4-BE49-F238E27FC236}">
                <a16:creationId xmlns:a16="http://schemas.microsoft.com/office/drawing/2014/main" id="{319E3F55-9C7B-41B2-85AA-95F19FE0DBC3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77408" y="2319144"/>
            <a:ext cx="1963296" cy="1754151"/>
          </a:xfrm>
        </p:spPr>
      </p:pic>
      <p:pic>
        <p:nvPicPr>
          <p:cNvPr id="23" name="Picture Placeholder 22" descr="A picture containing stone, cement, a plant">
            <a:extLst>
              <a:ext uri="{FF2B5EF4-FFF2-40B4-BE49-F238E27FC236}">
                <a16:creationId xmlns:a16="http://schemas.microsoft.com/office/drawing/2014/main" id="{B0E43905-1993-4003-BD26-889559CE51A2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85511" y="2319144"/>
            <a:ext cx="1963296" cy="1754151"/>
          </a:xfrm>
        </p:spPr>
      </p:pic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44C746F8-0760-484D-9370-07DE1B49E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</p:spPr>
        <p:txBody>
          <a:bodyPr/>
          <a:lstStyle/>
          <a:p>
            <a:pPr lvl="0">
              <a:spcAft>
                <a:spcPts val="600"/>
              </a:spcAft>
            </a:pPr>
            <a:r>
              <a:rPr lang="en-US" kern="1200" cap="all" spc="300" baseline="0" dirty="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rPr>
              <a:t>SPROCKET CENTRAL PTY LTD DATA ANALYSIS</a:t>
            </a:r>
            <a:endParaRPr lang="en-US" kern="1200" cap="all" spc="300" baseline="0" noProof="0" dirty="0">
              <a:solidFill>
                <a:schemeClr val="tx1">
                  <a:alpha val="70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2116C56-1149-45F6-9B67-1E90E5890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</p:spPr>
        <p:txBody>
          <a:bodyPr/>
          <a:lstStyle/>
          <a:p>
            <a:pPr lvl="0"/>
            <a:fld id="{D39607A7-8386-47DB-8578-DDEDD194E5D4}" type="slidenum">
              <a:rPr lang="en-US" noProof="0" smtClean="0"/>
              <a:pPr lvl="0"/>
              <a:t>14</a:t>
            </a:fld>
            <a:endParaRPr lang="en-US" noProof="0" dirty="0"/>
          </a:p>
        </p:txBody>
      </p:sp>
      <p:sp>
        <p:nvSpPr>
          <p:cNvPr id="8" name="Title 2">
            <a:extLst>
              <a:ext uri="{FF2B5EF4-FFF2-40B4-BE49-F238E27FC236}">
                <a16:creationId xmlns:a16="http://schemas.microsoft.com/office/drawing/2014/main" id="{69CFA193-2677-18AE-1888-CF2C48238615}"/>
              </a:ext>
            </a:extLst>
          </p:cNvPr>
          <p:cNvSpPr txBox="1">
            <a:spLocks/>
          </p:cNvSpPr>
          <p:nvPr/>
        </p:nvSpPr>
        <p:spPr>
          <a:xfrm>
            <a:off x="686382" y="4651113"/>
            <a:ext cx="2428597" cy="1431341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kern="1200" cap="all" spc="4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12" name="Content Placeholder 9">
            <a:extLst>
              <a:ext uri="{FF2B5EF4-FFF2-40B4-BE49-F238E27FC236}">
                <a16:creationId xmlns:a16="http://schemas.microsoft.com/office/drawing/2014/main" id="{6604F82D-B240-56F4-BD07-C33E3F6BF7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216" y="4376246"/>
            <a:ext cx="2018881" cy="1504949"/>
          </a:xfr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 dirty="0">
                <a:latin typeface="Amasis MT Pro Black" panose="02040A04050005020304" pitchFamily="18" charset="0"/>
              </a:rPr>
              <a:t>Target Mass Customers for Marketing</a:t>
            </a:r>
          </a:p>
        </p:txBody>
      </p:sp>
      <p:sp>
        <p:nvSpPr>
          <p:cNvPr id="14" name="Content Placeholder 9">
            <a:extLst>
              <a:ext uri="{FF2B5EF4-FFF2-40B4-BE49-F238E27FC236}">
                <a16:creationId xmlns:a16="http://schemas.microsoft.com/office/drawing/2014/main" id="{375A6B07-0648-1A4E-D398-0C1C4351E648}"/>
              </a:ext>
            </a:extLst>
          </p:cNvPr>
          <p:cNvSpPr txBox="1">
            <a:spLocks/>
          </p:cNvSpPr>
          <p:nvPr/>
        </p:nvSpPr>
        <p:spPr>
          <a:xfrm>
            <a:off x="9065561" y="4485172"/>
            <a:ext cx="1963296" cy="1396023"/>
          </a:xfrm>
          <a:prstGeom prst="rect">
            <a:avLst/>
          </a:prstGeom>
        </p:spPr>
        <p:txBody>
          <a:bodyPr vert="horz" lIns="0" tIns="0" rIns="0" bIns="0" rtlCol="0" anchor="t" anchorCtr="0">
            <a:normAutofit fontScale="85000" lnSpcReduction="20000"/>
          </a:bodyPr>
          <a:lstStyle>
            <a:lvl1pPr marL="0" indent="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None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60000" indent="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Tx/>
              <a:buNone/>
              <a:defRPr sz="2000" i="1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80000" indent="-3600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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80000" indent="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Tx/>
              <a:buNone/>
              <a:defRPr sz="2000" i="1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00000" indent="-3600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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Amasis MT Pro Black" panose="02040A04050005020304" pitchFamily="18" charset="0"/>
              </a:rPr>
              <a:t>Pay attention to the health and manufacturing job industry customers</a:t>
            </a:r>
          </a:p>
        </p:txBody>
      </p:sp>
      <p:sp>
        <p:nvSpPr>
          <p:cNvPr id="16" name="Content Placeholder 9">
            <a:extLst>
              <a:ext uri="{FF2B5EF4-FFF2-40B4-BE49-F238E27FC236}">
                <a16:creationId xmlns:a16="http://schemas.microsoft.com/office/drawing/2014/main" id="{32D0D1B6-1443-117A-9219-12CEC0C1130D}"/>
              </a:ext>
            </a:extLst>
          </p:cNvPr>
          <p:cNvSpPr txBox="1">
            <a:spLocks/>
          </p:cNvSpPr>
          <p:nvPr/>
        </p:nvSpPr>
        <p:spPr>
          <a:xfrm>
            <a:off x="3447641" y="4376247"/>
            <a:ext cx="1963296" cy="1431342"/>
          </a:xfrm>
          <a:prstGeom prst="rect">
            <a:avLst/>
          </a:prstGeom>
        </p:spPr>
        <p:txBody>
          <a:bodyPr vert="horz" lIns="0" tIns="0" rIns="0" bIns="0" rtlCol="0" anchor="t" anchorCtr="0">
            <a:normAutofit fontScale="92500" lnSpcReduction="20000"/>
          </a:bodyPr>
          <a:lstStyle>
            <a:lvl1pPr marL="0" indent="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None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60000" indent="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Tx/>
              <a:buNone/>
              <a:defRPr sz="2000" i="1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80000" indent="-3600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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80000" indent="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Tx/>
              <a:buNone/>
              <a:defRPr sz="2000" i="1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00000" indent="-3600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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Amasis MT Pro Black" panose="02040A04050005020304" pitchFamily="18" charset="0"/>
              </a:rPr>
              <a:t>Target sales of</a:t>
            </a:r>
          </a:p>
          <a:p>
            <a:r>
              <a:rPr lang="en-US" dirty="0">
                <a:latin typeface="Amasis MT Pro Black" panose="02040A04050005020304" pitchFamily="18" charset="0"/>
              </a:rPr>
              <a:t> WeareA2B, Solex, and TrekBicycles </a:t>
            </a:r>
          </a:p>
          <a:p>
            <a:endParaRPr lang="en-US" dirty="0">
              <a:latin typeface="Amasis MT Pro Black" panose="02040A04050005020304" pitchFamily="18" charset="0"/>
            </a:endParaRPr>
          </a:p>
        </p:txBody>
      </p:sp>
      <p:sp>
        <p:nvSpPr>
          <p:cNvPr id="17" name="Content Placeholder 9">
            <a:extLst>
              <a:ext uri="{FF2B5EF4-FFF2-40B4-BE49-F238E27FC236}">
                <a16:creationId xmlns:a16="http://schemas.microsoft.com/office/drawing/2014/main" id="{A01DC93F-ED0A-51AF-BF84-0535DEB8B709}"/>
              </a:ext>
            </a:extLst>
          </p:cNvPr>
          <p:cNvSpPr txBox="1">
            <a:spLocks/>
          </p:cNvSpPr>
          <p:nvPr/>
        </p:nvSpPr>
        <p:spPr>
          <a:xfrm>
            <a:off x="6235794" y="4485172"/>
            <a:ext cx="2004910" cy="1322417"/>
          </a:xfrm>
          <a:prstGeom prst="rect">
            <a:avLst/>
          </a:prstGeom>
        </p:spPr>
        <p:txBody>
          <a:bodyPr vert="horz" lIns="0" tIns="0" rIns="0" bIns="0" rtlCol="0" anchor="t" anchorCtr="0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None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60000" indent="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Tx/>
              <a:buNone/>
              <a:defRPr sz="2000" i="1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80000" indent="-3600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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80000" indent="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Tx/>
              <a:buNone/>
              <a:defRPr sz="2000" i="1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00000" indent="-3600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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Amasis MT Pro Black" panose="02040A04050005020304" pitchFamily="18" charset="0"/>
              </a:rPr>
              <a:t>Target customers from NSW State without cars</a:t>
            </a:r>
          </a:p>
        </p:txBody>
      </p:sp>
    </p:spTree>
    <p:extLst>
      <p:ext uri="{BB962C8B-B14F-4D97-AF65-F5344CB8AC3E}">
        <p14:creationId xmlns:p14="http://schemas.microsoft.com/office/powerpoint/2010/main" val="9179785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73C4D624-C432-4768-B655-39498B3F30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70326" y="1089025"/>
            <a:ext cx="4451349" cy="1532951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15" name="Subtitle 14">
            <a:extLst>
              <a:ext uri="{FF2B5EF4-FFF2-40B4-BE49-F238E27FC236}">
                <a16:creationId xmlns:a16="http://schemas.microsoft.com/office/drawing/2014/main" id="{0AB46578-272C-455D-9707-73786009F0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70326" y="4248000"/>
            <a:ext cx="4451349" cy="1520975"/>
          </a:xfrm>
        </p:spPr>
        <p:txBody>
          <a:bodyPr/>
          <a:lstStyle/>
          <a:p>
            <a:r>
              <a:rPr lang="en-US" dirty="0"/>
              <a:t>KOLAWOLE ADEYANJU</a:t>
            </a:r>
          </a:p>
        </p:txBody>
      </p:sp>
      <p:pic>
        <p:nvPicPr>
          <p:cNvPr id="19" name="Picture Placeholder 18" descr="A picture containing nature, plant, dewdrop&#10;">
            <a:extLst>
              <a:ext uri="{FF2B5EF4-FFF2-40B4-BE49-F238E27FC236}">
                <a16:creationId xmlns:a16="http://schemas.microsoft.com/office/drawing/2014/main" id="{E20C2BF7-E3BC-4297-9B05-8C8493D6071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9750" y="539750"/>
            <a:ext cx="2768600" cy="5778500"/>
          </a:xfrm>
        </p:spPr>
      </p:pic>
      <p:pic>
        <p:nvPicPr>
          <p:cNvPr id="23" name="Picture Placeholder 22" descr="A picture containing fungus">
            <a:extLst>
              <a:ext uri="{FF2B5EF4-FFF2-40B4-BE49-F238E27FC236}">
                <a16:creationId xmlns:a16="http://schemas.microsoft.com/office/drawing/2014/main" id="{2E9E4E2C-EF65-4CAD-AEF2-A81895C64BF0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883400" y="540000"/>
            <a:ext cx="2768600" cy="5778500"/>
          </a:xfrm>
        </p:spPr>
      </p:pic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679FE43F-85F0-411F-A07D-5727641C9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</p:spPr>
        <p:txBody>
          <a:bodyPr/>
          <a:lstStyle/>
          <a:p>
            <a:r>
              <a:rPr lang="en-US" kern="1200" cap="all" spc="300" baseline="0" dirty="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rPr>
              <a:t>SPROCKET CENTRAL PTY LTD DATA ANALYSIS</a:t>
            </a:r>
            <a:endParaRPr lang="en-US" kern="1200" cap="all" spc="300" baseline="0" noProof="0" dirty="0">
              <a:solidFill>
                <a:schemeClr val="tx1">
                  <a:alpha val="70000"/>
                </a:schemeClr>
              </a:solidFill>
              <a:latin typeface="+mn-lt"/>
              <a:ea typeface="+mn-ea"/>
              <a:cs typeface="+mn-cs"/>
            </a:endParaRPr>
          </a:p>
          <a:p>
            <a:pPr lvl="0"/>
            <a:endParaRPr lang="en-US" noProof="0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8FD594B0-4A82-4149-9931-ECADC5CB7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</p:spPr>
        <p:txBody>
          <a:bodyPr/>
          <a:lstStyle/>
          <a:p>
            <a:pPr lvl="0"/>
            <a:fld id="{D39607A7-8386-47DB-8578-DDEDD194E5D4}" type="slidenum">
              <a:rPr lang="en-US" noProof="0" smtClean="0"/>
              <a:pPr lvl="0"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9107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18">
            <a:extLst>
              <a:ext uri="{FF2B5EF4-FFF2-40B4-BE49-F238E27FC236}">
                <a16:creationId xmlns:a16="http://schemas.microsoft.com/office/drawing/2014/main" id="{DB66C9CD-6BF4-44CA-8078-0BB819080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4E0F762A-3D12-4AF4-BB58-779B598A1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3910" y="540033"/>
            <a:ext cx="4426782" cy="1331604"/>
          </a:xfr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en-US" b="1"/>
              <a:t>Agenda</a:t>
            </a:r>
          </a:p>
        </p:txBody>
      </p:sp>
      <p:pic>
        <p:nvPicPr>
          <p:cNvPr id="14" name="Picture Placeholder 13" descr="A hand holding a leaf">
            <a:extLst>
              <a:ext uri="{FF2B5EF4-FFF2-40B4-BE49-F238E27FC236}">
                <a16:creationId xmlns:a16="http://schemas.microsoft.com/office/drawing/2014/main" id="{467C521F-5A65-45E6-8F48-E6B848942E5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817432" y="540033"/>
            <a:ext cx="4441935" cy="2754000"/>
          </a:xfrm>
          <a:prstGeom prst="rect">
            <a:avLst/>
          </a:prstGeom>
        </p:spPr>
      </p:pic>
      <p:cxnSp>
        <p:nvCxnSpPr>
          <p:cNvPr id="24" name="Straight Connector 20">
            <a:extLst>
              <a:ext uri="{FF2B5EF4-FFF2-40B4-BE49-F238E27FC236}">
                <a16:creationId xmlns:a16="http://schemas.microsoft.com/office/drawing/2014/main" id="{77C6DF49-CBE3-4038-AC78-35DE4FD7C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07300" y="2310207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Placeholder 7" descr="A statue of a person">
            <a:extLst>
              <a:ext uri="{FF2B5EF4-FFF2-40B4-BE49-F238E27FC236}">
                <a16:creationId xmlns:a16="http://schemas.microsoft.com/office/drawing/2014/main" id="{A7106C0D-D00E-452F-B83B-6AA0C8C876BA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808440" y="3564000"/>
            <a:ext cx="4459919" cy="2754000"/>
          </a:xfrm>
          <a:prstGeom prst="rect">
            <a:avLst/>
          </a:prstGeo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E47B45E0-C5BD-427A-B5F6-0236AE523C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5276" y="2759076"/>
            <a:ext cx="4460874" cy="3009899"/>
          </a:xfr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 b="1"/>
              <a:t>Introduction</a:t>
            </a:r>
          </a:p>
          <a:p>
            <a:r>
              <a:rPr lang="en-US" b="1"/>
              <a:t>Data Exploration</a:t>
            </a:r>
          </a:p>
          <a:p>
            <a:r>
              <a:rPr lang="en-US" b="1"/>
              <a:t>Model Development</a:t>
            </a:r>
          </a:p>
          <a:p>
            <a:r>
              <a:rPr lang="en-US" b="1"/>
              <a:t>Interpretation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66EB35-23AE-4757-92AF-EE56F1E70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</p:spPr>
        <p:txBody>
          <a:bodyPr vert="horz" lIns="0" tIns="0" rIns="0" bIns="0" rtlCol="0" anchor="ctr">
            <a:normAutofit/>
          </a:bodyPr>
          <a:lstStyle/>
          <a:p>
            <a:pPr lvl="0">
              <a:spcAft>
                <a:spcPts val="600"/>
              </a:spcAft>
            </a:pPr>
            <a:r>
              <a:rPr lang="en-US" kern="1200" cap="all" spc="300" baseline="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rPr>
              <a:t>Data analysis</a:t>
            </a:r>
            <a:endParaRPr lang="en-US" kern="1200" cap="all" spc="300" baseline="0" noProof="0">
              <a:solidFill>
                <a:schemeClr val="tx1">
                  <a:alpha val="70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053116-ECE5-47FC-98C5-2D0EB3587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</p:spPr>
        <p:txBody>
          <a:bodyPr vert="horz" lIns="0" tIns="0" rIns="0" bIns="0" rtlCol="0" anchor="ctr">
            <a:normAutofit/>
          </a:bodyPr>
          <a:lstStyle/>
          <a:p>
            <a:pPr lvl="0">
              <a:spcAft>
                <a:spcPts val="600"/>
              </a:spcAft>
            </a:pPr>
            <a:fld id="{D39607A7-8386-47DB-8578-DDEDD194E5D4}" type="slidenum">
              <a:rPr lang="en-US" noProof="0" smtClean="0"/>
              <a:pPr lvl="0">
                <a:spcAft>
                  <a:spcPts val="600"/>
                </a:spcAft>
              </a:pPr>
              <a:t>2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148681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17">
            <a:extLst>
              <a:ext uri="{FF2B5EF4-FFF2-40B4-BE49-F238E27FC236}">
                <a16:creationId xmlns:a16="http://schemas.microsoft.com/office/drawing/2014/main" id="{DB66C9CD-6BF4-44CA-8078-0BB819080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70443DD8-CE2B-4A5C-BF24-0B51AA63C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000" y="540032"/>
            <a:ext cx="4426782" cy="1331605"/>
          </a:xfr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en-US" b="1"/>
              <a:t>Introduction</a:t>
            </a:r>
          </a:p>
        </p:txBody>
      </p:sp>
      <p:cxnSp>
        <p:nvCxnSpPr>
          <p:cNvPr id="24" name="Straight Connector 19">
            <a:extLst>
              <a:ext uri="{FF2B5EF4-FFF2-40B4-BE49-F238E27FC236}">
                <a16:creationId xmlns:a16="http://schemas.microsoft.com/office/drawing/2014/main" id="{77C6DF49-CBE3-4038-AC78-35DE4FD7C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023391" y="2310207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5F5AC9F-EF54-40AF-AE88-F588E9C3E7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0000" y="2759076"/>
            <a:ext cx="4460874" cy="3009899"/>
          </a:xfrm>
        </p:spPr>
        <p:txBody>
          <a:bodyPr vert="horz" lIns="0" tIns="0" rIns="0" bIns="0" rtlCol="0" anchor="t" anchorCtr="0">
            <a:noAutofit/>
          </a:bodyPr>
          <a:lstStyle/>
          <a:p>
            <a:pPr algn="just"/>
            <a:r>
              <a:rPr lang="en-US" sz="2400" b="1" dirty="0"/>
              <a:t>The presentation aims to analyze the existing customer dataset, model, and interpret the data to understand what customer base should be targeted for value-based marketing by Sprocket Central Pty Ltd.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A11AC2B-E0EE-4BB9-8BC1-EC5DA9DBEE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54794" y="0"/>
            <a:ext cx="5537206" cy="6858000"/>
          </a:xfrm>
          <a:prstGeom prst="rect">
            <a:avLst/>
          </a:prstGeom>
          <a:solidFill>
            <a:schemeClr val="bg1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alpha val="20000"/>
                </a:schemeClr>
              </a:solidFill>
            </a:endParaRPr>
          </a:p>
        </p:txBody>
      </p:sp>
      <p:pic>
        <p:nvPicPr>
          <p:cNvPr id="13" name="Picture Placeholder 12" descr="A close up of a plant">
            <a:extLst>
              <a:ext uri="{FF2B5EF4-FFF2-40B4-BE49-F238E27FC236}">
                <a16:creationId xmlns:a16="http://schemas.microsoft.com/office/drawing/2014/main" id="{09E9642A-EBD6-4A1F-862C-5E040624C50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7799875" y="540032"/>
            <a:ext cx="3250125" cy="5778000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C54943-CA7B-4463-A051-5F3076D32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</p:spPr>
        <p:txBody>
          <a:bodyPr vert="horz" lIns="0" tIns="0" rIns="0" bIns="0" rtlCol="0" anchor="ctr">
            <a:normAutofit/>
          </a:bodyPr>
          <a:lstStyle/>
          <a:p>
            <a:pPr lvl="0">
              <a:spcAft>
                <a:spcPts val="600"/>
              </a:spcAft>
            </a:pPr>
            <a:r>
              <a:rPr lang="en-US" kern="1200" cap="all" spc="300" baseline="0" dirty="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rPr>
              <a:t>SPROCKET CENTRAL PTY LTD DATA ANALYSIS</a:t>
            </a:r>
            <a:endParaRPr lang="en-US" kern="1200" cap="all" spc="300" baseline="0" noProof="0" dirty="0">
              <a:solidFill>
                <a:schemeClr val="tx1">
                  <a:alpha val="70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BCE196-604E-4BF8-BB2E-9D55B1D9E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</p:spPr>
        <p:txBody>
          <a:bodyPr vert="horz" lIns="0" tIns="0" rIns="0" bIns="0" rtlCol="0" anchor="ctr">
            <a:normAutofit/>
          </a:bodyPr>
          <a:lstStyle/>
          <a:p>
            <a:pPr lvl="0">
              <a:spcAft>
                <a:spcPts val="600"/>
              </a:spcAft>
            </a:pPr>
            <a:fld id="{D39607A7-8386-47DB-8578-DDEDD194E5D4}" type="slidenum">
              <a:rPr lang="en-US" noProof="0" smtClean="0"/>
              <a:pPr lvl="0">
                <a:spcAft>
                  <a:spcPts val="600"/>
                </a:spcAft>
              </a:pPr>
              <a:t>3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442395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5AE7C10E-9A6E-4CE9-AF56-531C328527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6028" y="1089025"/>
            <a:ext cx="6668047" cy="1532951"/>
          </a:xfrm>
        </p:spPr>
        <p:txBody>
          <a:bodyPr>
            <a:normAutofit/>
          </a:bodyPr>
          <a:lstStyle/>
          <a:p>
            <a:r>
              <a:rPr lang="en-US" sz="4400" b="1" dirty="0"/>
              <a:t>DATA EXPLORATION</a:t>
            </a:r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CE400A73-803C-4AE7-A0AA-AAFF2AFA8B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38300" y="2621977"/>
            <a:ext cx="5016500" cy="970310"/>
          </a:xfrm>
        </p:spPr>
        <p:txBody>
          <a:bodyPr/>
          <a:lstStyle/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pic>
        <p:nvPicPr>
          <p:cNvPr id="11" name="Picture Placeholder 10" descr="Close-up of hands holding a plant">
            <a:extLst>
              <a:ext uri="{FF2B5EF4-FFF2-40B4-BE49-F238E27FC236}">
                <a16:creationId xmlns:a16="http://schemas.microsoft.com/office/drawing/2014/main" id="{84FC989E-5F5B-4B67-973D-843A2E23AC2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29613" y="0"/>
            <a:ext cx="3862387" cy="2286000"/>
          </a:xfrm>
        </p:spPr>
      </p:pic>
      <p:pic>
        <p:nvPicPr>
          <p:cNvPr id="7" name="Picture Placeholder 6" descr="A picture containing frog, green">
            <a:extLst>
              <a:ext uri="{FF2B5EF4-FFF2-40B4-BE49-F238E27FC236}">
                <a16:creationId xmlns:a16="http://schemas.microsoft.com/office/drawing/2014/main" id="{DF09C91A-8B1D-4D26-893C-50A3D07361CF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29200" y="2286000"/>
            <a:ext cx="3862387" cy="2286000"/>
          </a:xfrm>
        </p:spPr>
      </p:pic>
      <p:pic>
        <p:nvPicPr>
          <p:cNvPr id="18" name="Picture Placeholder 17" descr="A small plant growing out of the ground">
            <a:extLst>
              <a:ext uri="{FF2B5EF4-FFF2-40B4-BE49-F238E27FC236}">
                <a16:creationId xmlns:a16="http://schemas.microsoft.com/office/drawing/2014/main" id="{42FFBA0B-584C-4BD3-B20A-FA5EDC7DE8A5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29200" y="4572000"/>
            <a:ext cx="3862387" cy="2286000"/>
          </a:xfrm>
        </p:spPr>
      </p:pic>
      <p:sp>
        <p:nvSpPr>
          <p:cNvPr id="4" name="The fourth visions">
            <a:extLst>
              <a:ext uri="{FF2B5EF4-FFF2-40B4-BE49-F238E27FC236}">
                <a16:creationId xmlns:a16="http://schemas.microsoft.com/office/drawing/2014/main" id="{831653F9-50BE-70B9-D021-96E6B8B0B268}"/>
              </a:ext>
            </a:extLst>
          </p:cNvPr>
          <p:cNvSpPr txBox="1"/>
          <p:nvPr/>
        </p:nvSpPr>
        <p:spPr>
          <a:xfrm>
            <a:off x="702130" y="3431602"/>
            <a:ext cx="6501946" cy="22544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xmlns:lc="http://schemas.openxmlformats.org/drawingml/2006/lockedCanvas" val="1"/>
            </a:ext>
          </a:extLst>
        </p:spPr>
        <p:txBody>
          <a:bodyPr wrap="square" lIns="19050" tIns="19050" rIns="19050" bIns="19050" numCol="1" anchor="t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1pPr>
            <a:lvl2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endParaRPr lang="en-US" sz="2000" dirty="0">
              <a:solidFill>
                <a:schemeClr val="tx1"/>
              </a:solidFill>
              <a:latin typeface="Amasis MT Pro Black" panose="02040A04050005020304" pitchFamily="18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tx1"/>
                </a:solidFill>
                <a:latin typeface="Amasis MT Pro Black" panose="02040A04050005020304" pitchFamily="18" charset="0"/>
              </a:rPr>
              <a:t>AGE DISTRIBUTION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tx1"/>
                </a:solidFill>
                <a:latin typeface="Amasis MT Pro Black" panose="02040A04050005020304" pitchFamily="18" charset="0"/>
              </a:rPr>
              <a:t>GENDER DISTRIBUTION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tx1"/>
                </a:solidFill>
                <a:latin typeface="Amasis MT Pro Black" panose="02040A04050005020304" pitchFamily="18" charset="0"/>
              </a:rPr>
              <a:t>PROFIT DISTRIBUTION BY INDUSTRY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tx1"/>
                </a:solidFill>
                <a:latin typeface="Amasis MT Pro Black" panose="02040A04050005020304" pitchFamily="18" charset="0"/>
              </a:rPr>
              <a:t>SALES DISTRIBUTION BY WEALTH SEGMENT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tx1"/>
                </a:solidFill>
                <a:latin typeface="Amasis MT Pro Black" panose="02040A04050005020304" pitchFamily="18" charset="0"/>
              </a:rPr>
              <a:t>SALES DISTRIBUTION BY BRAND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0146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701C0CAB-6A03-4C6A-9FAA-2198477536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oup 56">
            <a:extLst>
              <a:ext uri="{FF2B5EF4-FFF2-40B4-BE49-F238E27FC236}">
                <a16:creationId xmlns:a16="http://schemas.microsoft.com/office/drawing/2014/main" id="{F982E0B2-AA9C-441C-A08E-A9DF9CF12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728046" y="4869342"/>
            <a:ext cx="1623711" cy="630920"/>
            <a:chOff x="9588346" y="4824892"/>
            <a:chExt cx="1623711" cy="630920"/>
          </a:xfrm>
        </p:grpSpPr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A4A2E074-C10D-4C57-AB72-B631E4D77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>
              <a:off x="10267789" y="4452443"/>
              <a:ext cx="571820" cy="1316717"/>
            </a:xfrm>
            <a:custGeom>
              <a:avLst/>
              <a:gdLst>
                <a:gd name="connsiteX0" fmla="*/ 282417 w 571820"/>
                <a:gd name="connsiteY0" fmla="*/ 0 h 1316717"/>
                <a:gd name="connsiteX1" fmla="*/ 285910 w 571820"/>
                <a:gd name="connsiteY1" fmla="*/ 3175 h 1316717"/>
                <a:gd name="connsiteX2" fmla="*/ 287393 w 571820"/>
                <a:gd name="connsiteY2" fmla="*/ 1827 h 1316717"/>
                <a:gd name="connsiteX3" fmla="*/ 289403 w 571820"/>
                <a:gd name="connsiteY3" fmla="*/ 0 h 1316717"/>
                <a:gd name="connsiteX4" fmla="*/ 289403 w 571820"/>
                <a:gd name="connsiteY4" fmla="*/ 6349 h 1316717"/>
                <a:gd name="connsiteX5" fmla="*/ 309203 w 571820"/>
                <a:gd name="connsiteY5" fmla="*/ 24345 h 1316717"/>
                <a:gd name="connsiteX6" fmla="*/ 571820 w 571820"/>
                <a:gd name="connsiteY6" fmla="*/ 658359 h 1316717"/>
                <a:gd name="connsiteX7" fmla="*/ 309203 w 571820"/>
                <a:gd name="connsiteY7" fmla="*/ 1292372 h 1316717"/>
                <a:gd name="connsiteX8" fmla="*/ 289403 w 571820"/>
                <a:gd name="connsiteY8" fmla="*/ 1310368 h 1316717"/>
                <a:gd name="connsiteX9" fmla="*/ 289403 w 571820"/>
                <a:gd name="connsiteY9" fmla="*/ 1316717 h 1316717"/>
                <a:gd name="connsiteX10" fmla="*/ 287393 w 571820"/>
                <a:gd name="connsiteY10" fmla="*/ 1314890 h 1316717"/>
                <a:gd name="connsiteX11" fmla="*/ 285910 w 571820"/>
                <a:gd name="connsiteY11" fmla="*/ 1313542 h 1316717"/>
                <a:gd name="connsiteX12" fmla="*/ 282417 w 571820"/>
                <a:gd name="connsiteY12" fmla="*/ 1316717 h 1316717"/>
                <a:gd name="connsiteX13" fmla="*/ 282417 w 571820"/>
                <a:gd name="connsiteY13" fmla="*/ 1310367 h 1316717"/>
                <a:gd name="connsiteX14" fmla="*/ 262617 w 571820"/>
                <a:gd name="connsiteY14" fmla="*/ 1292372 h 1316717"/>
                <a:gd name="connsiteX15" fmla="*/ 0 w 571820"/>
                <a:gd name="connsiteY15" fmla="*/ 658358 h 1316717"/>
                <a:gd name="connsiteX16" fmla="*/ 262617 w 571820"/>
                <a:gd name="connsiteY16" fmla="*/ 24345 h 1316717"/>
                <a:gd name="connsiteX17" fmla="*/ 282417 w 571820"/>
                <a:gd name="connsiteY17" fmla="*/ 6349 h 131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71820" h="1316717">
                  <a:moveTo>
                    <a:pt x="282417" y="0"/>
                  </a:moveTo>
                  <a:lnTo>
                    <a:pt x="285910" y="3175"/>
                  </a:lnTo>
                  <a:lnTo>
                    <a:pt x="287393" y="1827"/>
                  </a:lnTo>
                  <a:lnTo>
                    <a:pt x="289403" y="0"/>
                  </a:lnTo>
                  <a:lnTo>
                    <a:pt x="289403" y="6349"/>
                  </a:lnTo>
                  <a:lnTo>
                    <a:pt x="309203" y="24345"/>
                  </a:lnTo>
                  <a:cubicBezTo>
                    <a:pt x="471461" y="186603"/>
                    <a:pt x="571820" y="410761"/>
                    <a:pt x="571820" y="658359"/>
                  </a:cubicBezTo>
                  <a:cubicBezTo>
                    <a:pt x="571820" y="905956"/>
                    <a:pt x="471461" y="1130114"/>
                    <a:pt x="309203" y="1292372"/>
                  </a:cubicBezTo>
                  <a:lnTo>
                    <a:pt x="289403" y="1310368"/>
                  </a:lnTo>
                  <a:lnTo>
                    <a:pt x="289403" y="1316717"/>
                  </a:lnTo>
                  <a:lnTo>
                    <a:pt x="287393" y="1314890"/>
                  </a:lnTo>
                  <a:lnTo>
                    <a:pt x="285910" y="1313542"/>
                  </a:lnTo>
                  <a:lnTo>
                    <a:pt x="282417" y="1316717"/>
                  </a:lnTo>
                  <a:lnTo>
                    <a:pt x="282417" y="1310367"/>
                  </a:lnTo>
                  <a:lnTo>
                    <a:pt x="262617" y="1292372"/>
                  </a:lnTo>
                  <a:cubicBezTo>
                    <a:pt x="100359" y="1130113"/>
                    <a:pt x="0" y="905956"/>
                    <a:pt x="0" y="658358"/>
                  </a:cubicBezTo>
                  <a:cubicBezTo>
                    <a:pt x="0" y="410761"/>
                    <a:pt x="100359" y="186603"/>
                    <a:pt x="262617" y="24345"/>
                  </a:cubicBezTo>
                  <a:lnTo>
                    <a:pt x="282417" y="6349"/>
                  </a:lnTo>
                  <a:close/>
                </a:path>
              </a:pathLst>
            </a:custGeom>
            <a:solidFill>
              <a:schemeClr val="accent4">
                <a:alpha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0B037EB3-1772-4BA8-A95A-E5DBDFEA32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 flipH="1">
              <a:off x="10112436" y="4359902"/>
              <a:ext cx="571820" cy="1620000"/>
              <a:chOff x="8482785" y="4330454"/>
              <a:chExt cx="571820" cy="1620000"/>
            </a:xfrm>
          </p:grpSpPr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A1F47AC1-63D0-47F3-9728-1A0A054349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8482785" y="4333632"/>
                <a:ext cx="571820" cy="1311956"/>
              </a:xfrm>
              <a:custGeom>
                <a:avLst/>
                <a:gdLst>
                  <a:gd name="connsiteX0" fmla="*/ 282417 w 571820"/>
                  <a:gd name="connsiteY0" fmla="*/ 0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82417 w 571820"/>
                  <a:gd name="connsiteY0" fmla="*/ 6349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309203 w 571820"/>
                  <a:gd name="connsiteY4" fmla="*/ 24345 h 1316717"/>
                  <a:gd name="connsiteX5" fmla="*/ 571820 w 571820"/>
                  <a:gd name="connsiteY5" fmla="*/ 658359 h 1316717"/>
                  <a:gd name="connsiteX6" fmla="*/ 309203 w 571820"/>
                  <a:gd name="connsiteY6" fmla="*/ 1292372 h 1316717"/>
                  <a:gd name="connsiteX7" fmla="*/ 289403 w 571820"/>
                  <a:gd name="connsiteY7" fmla="*/ 1310368 h 1316717"/>
                  <a:gd name="connsiteX8" fmla="*/ 289403 w 571820"/>
                  <a:gd name="connsiteY8" fmla="*/ 1316717 h 1316717"/>
                  <a:gd name="connsiteX9" fmla="*/ 287393 w 571820"/>
                  <a:gd name="connsiteY9" fmla="*/ 1314890 h 1316717"/>
                  <a:gd name="connsiteX10" fmla="*/ 285910 w 571820"/>
                  <a:gd name="connsiteY10" fmla="*/ 1313542 h 1316717"/>
                  <a:gd name="connsiteX11" fmla="*/ 282417 w 571820"/>
                  <a:gd name="connsiteY11" fmla="*/ 1316717 h 1316717"/>
                  <a:gd name="connsiteX12" fmla="*/ 282417 w 571820"/>
                  <a:gd name="connsiteY12" fmla="*/ 1310367 h 1316717"/>
                  <a:gd name="connsiteX13" fmla="*/ 262617 w 571820"/>
                  <a:gd name="connsiteY13" fmla="*/ 1292372 h 1316717"/>
                  <a:gd name="connsiteX14" fmla="*/ 0 w 571820"/>
                  <a:gd name="connsiteY14" fmla="*/ 658358 h 1316717"/>
                  <a:gd name="connsiteX15" fmla="*/ 262617 w 571820"/>
                  <a:gd name="connsiteY15" fmla="*/ 24345 h 1316717"/>
                  <a:gd name="connsiteX0" fmla="*/ 262617 w 571820"/>
                  <a:gd name="connsiteY0" fmla="*/ 22518 h 1314890"/>
                  <a:gd name="connsiteX1" fmla="*/ 285910 w 571820"/>
                  <a:gd name="connsiteY1" fmla="*/ 1348 h 1314890"/>
                  <a:gd name="connsiteX2" fmla="*/ 287393 w 571820"/>
                  <a:gd name="connsiteY2" fmla="*/ 0 h 1314890"/>
                  <a:gd name="connsiteX3" fmla="*/ 309203 w 571820"/>
                  <a:gd name="connsiteY3" fmla="*/ 22518 h 1314890"/>
                  <a:gd name="connsiteX4" fmla="*/ 571820 w 571820"/>
                  <a:gd name="connsiteY4" fmla="*/ 656532 h 1314890"/>
                  <a:gd name="connsiteX5" fmla="*/ 309203 w 571820"/>
                  <a:gd name="connsiteY5" fmla="*/ 1290545 h 1314890"/>
                  <a:gd name="connsiteX6" fmla="*/ 289403 w 571820"/>
                  <a:gd name="connsiteY6" fmla="*/ 1308541 h 1314890"/>
                  <a:gd name="connsiteX7" fmla="*/ 289403 w 571820"/>
                  <a:gd name="connsiteY7" fmla="*/ 1314890 h 1314890"/>
                  <a:gd name="connsiteX8" fmla="*/ 287393 w 571820"/>
                  <a:gd name="connsiteY8" fmla="*/ 1313063 h 1314890"/>
                  <a:gd name="connsiteX9" fmla="*/ 285910 w 571820"/>
                  <a:gd name="connsiteY9" fmla="*/ 1311715 h 1314890"/>
                  <a:gd name="connsiteX10" fmla="*/ 282417 w 571820"/>
                  <a:gd name="connsiteY10" fmla="*/ 1314890 h 1314890"/>
                  <a:gd name="connsiteX11" fmla="*/ 282417 w 571820"/>
                  <a:gd name="connsiteY11" fmla="*/ 1308540 h 1314890"/>
                  <a:gd name="connsiteX12" fmla="*/ 262617 w 571820"/>
                  <a:gd name="connsiteY12" fmla="*/ 1290545 h 1314890"/>
                  <a:gd name="connsiteX13" fmla="*/ 0 w 571820"/>
                  <a:gd name="connsiteY13" fmla="*/ 656531 h 1314890"/>
                  <a:gd name="connsiteX14" fmla="*/ 262617 w 571820"/>
                  <a:gd name="connsiteY14" fmla="*/ 22518 h 1314890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82417 w 571820"/>
                  <a:gd name="connsiteY10" fmla="*/ 1307192 h 1313542"/>
                  <a:gd name="connsiteX11" fmla="*/ 262617 w 571820"/>
                  <a:gd name="connsiteY11" fmla="*/ 1289197 h 1313542"/>
                  <a:gd name="connsiteX12" fmla="*/ 0 w 571820"/>
                  <a:gd name="connsiteY12" fmla="*/ 655183 h 1313542"/>
                  <a:gd name="connsiteX13" fmla="*/ 262617 w 571820"/>
                  <a:gd name="connsiteY13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62617 w 571820"/>
                  <a:gd name="connsiteY10" fmla="*/ 1289197 h 1313542"/>
                  <a:gd name="connsiteX11" fmla="*/ 0 w 571820"/>
                  <a:gd name="connsiteY11" fmla="*/ 655183 h 1313542"/>
                  <a:gd name="connsiteX12" fmla="*/ 262617 w 571820"/>
                  <a:gd name="connsiteY12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62617 w 571820"/>
                  <a:gd name="connsiteY9" fmla="*/ 1289197 h 1313542"/>
                  <a:gd name="connsiteX10" fmla="*/ 0 w 571820"/>
                  <a:gd name="connsiteY10" fmla="*/ 655183 h 1313542"/>
                  <a:gd name="connsiteX11" fmla="*/ 262617 w 571820"/>
                  <a:gd name="connsiteY11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62617 w 571820"/>
                  <a:gd name="connsiteY8" fmla="*/ 1289197 h 1313542"/>
                  <a:gd name="connsiteX9" fmla="*/ 0 w 571820"/>
                  <a:gd name="connsiteY9" fmla="*/ 655183 h 1313542"/>
                  <a:gd name="connsiteX10" fmla="*/ 262617 w 571820"/>
                  <a:gd name="connsiteY10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62617 w 571820"/>
                  <a:gd name="connsiteY7" fmla="*/ 1289197 h 1313542"/>
                  <a:gd name="connsiteX8" fmla="*/ 0 w 571820"/>
                  <a:gd name="connsiteY8" fmla="*/ 655183 h 1313542"/>
                  <a:gd name="connsiteX9" fmla="*/ 262617 w 571820"/>
                  <a:gd name="connsiteY9" fmla="*/ 21170 h 1313542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9403 w 571820"/>
                  <a:gd name="connsiteY5" fmla="*/ 1307193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5832 w 571820"/>
                  <a:gd name="connsiteY5" fmla="*/ 1311956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11956"/>
                  <a:gd name="connsiteX1" fmla="*/ 285910 w 571820"/>
                  <a:gd name="connsiteY1" fmla="*/ 0 h 1311956"/>
                  <a:gd name="connsiteX2" fmla="*/ 309203 w 571820"/>
                  <a:gd name="connsiteY2" fmla="*/ 21170 h 1311956"/>
                  <a:gd name="connsiteX3" fmla="*/ 571820 w 571820"/>
                  <a:gd name="connsiteY3" fmla="*/ 655184 h 1311956"/>
                  <a:gd name="connsiteX4" fmla="*/ 309203 w 571820"/>
                  <a:gd name="connsiteY4" fmla="*/ 1289197 h 1311956"/>
                  <a:gd name="connsiteX5" fmla="*/ 285832 w 571820"/>
                  <a:gd name="connsiteY5" fmla="*/ 1311956 h 1311956"/>
                  <a:gd name="connsiteX6" fmla="*/ 262617 w 571820"/>
                  <a:gd name="connsiteY6" fmla="*/ 1289197 h 1311956"/>
                  <a:gd name="connsiteX7" fmla="*/ 0 w 571820"/>
                  <a:gd name="connsiteY7" fmla="*/ 655183 h 1311956"/>
                  <a:gd name="connsiteX8" fmla="*/ 262617 w 571820"/>
                  <a:gd name="connsiteY8" fmla="*/ 21170 h 1311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1820" h="1311956">
                    <a:moveTo>
                      <a:pt x="262617" y="21170"/>
                    </a:moveTo>
                    <a:lnTo>
                      <a:pt x="285910" y="0"/>
                    </a:lnTo>
                    <a:lnTo>
                      <a:pt x="309203" y="21170"/>
                    </a:lnTo>
                    <a:cubicBezTo>
                      <a:pt x="471461" y="183428"/>
                      <a:pt x="571820" y="407586"/>
                      <a:pt x="571820" y="655184"/>
                    </a:cubicBezTo>
                    <a:cubicBezTo>
                      <a:pt x="571820" y="902781"/>
                      <a:pt x="471461" y="1126939"/>
                      <a:pt x="309203" y="1289197"/>
                    </a:cubicBezTo>
                    <a:lnTo>
                      <a:pt x="285832" y="1311956"/>
                    </a:lnTo>
                    <a:lnTo>
                      <a:pt x="262617" y="1289197"/>
                    </a:lnTo>
                    <a:cubicBezTo>
                      <a:pt x="100359" y="1126938"/>
                      <a:pt x="0" y="902781"/>
                      <a:pt x="0" y="655183"/>
                    </a:cubicBezTo>
                    <a:cubicBezTo>
                      <a:pt x="0" y="407586"/>
                      <a:pt x="100359" y="183428"/>
                      <a:pt x="262617" y="21170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803A57D6-0C36-4560-A08A-16768551EF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8768695" y="4330454"/>
                <a:ext cx="0" cy="162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 useBgFill="1">
        <p:nvSpPr>
          <p:cNvPr id="63" name="Rectangle 62">
            <a:extLst>
              <a:ext uri="{FF2B5EF4-FFF2-40B4-BE49-F238E27FC236}">
                <a16:creationId xmlns:a16="http://schemas.microsoft.com/office/drawing/2014/main" id="{CA5B2A81-2C8E-4963-AFD4-E539D168B4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759B475-732D-44FB-B00F-C69291D79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66050" y="1079500"/>
            <a:ext cx="3884962" cy="2138400"/>
          </a:xfrm>
        </p:spPr>
        <p:txBody>
          <a:bodyPr vert="horz" lIns="0" tIns="0" rIns="0" bIns="0" rtlCol="0" anchor="b" anchorCtr="0">
            <a:normAutofit/>
          </a:bodyPr>
          <a:lstStyle/>
          <a:p>
            <a:pPr>
              <a:lnSpc>
                <a:spcPct val="90000"/>
              </a:lnSpc>
            </a:pPr>
            <a:br>
              <a:rPr lang="en-US" sz="1500" b="1" dirty="0"/>
            </a:br>
            <a:br>
              <a:rPr lang="en-US" sz="1500" b="1" dirty="0"/>
            </a:br>
            <a:br>
              <a:rPr lang="en-US" sz="1500" b="1" dirty="0"/>
            </a:br>
            <a:br>
              <a:rPr lang="en-US" sz="1500" b="1" dirty="0"/>
            </a:br>
            <a:br>
              <a:rPr lang="en-US" sz="1500" b="1" dirty="0"/>
            </a:br>
            <a:br>
              <a:rPr lang="en-US" sz="1500" b="1" dirty="0"/>
            </a:br>
            <a:br>
              <a:rPr lang="en-US" sz="1500" b="1" dirty="0"/>
            </a:br>
            <a:r>
              <a:rPr lang="en-US" sz="1500" b="1" dirty="0"/>
              <a:t>AGE DISTRIBUTION OF CUSTOMERS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716FA70-B368-F286-704E-D812E896154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58" r="21708"/>
          <a:stretch/>
        </p:blipFill>
        <p:spPr>
          <a:xfrm>
            <a:off x="540988" y="540000"/>
            <a:ext cx="7508998" cy="5778000"/>
          </a:xfrm>
          <a:prstGeom prst="rect">
            <a:avLst/>
          </a:prstGeom>
        </p:spPr>
      </p:pic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9E7C23BC-DAA6-40E1-8166-B8C4439D1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38531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5EDE30-44C4-4E17-8D7B-08CF33939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</p:spPr>
        <p:txBody>
          <a:bodyPr vert="horz" lIns="0" tIns="0" rIns="0" bIns="0" rtlCol="0" anchor="ctr">
            <a:normAutofit/>
          </a:bodyPr>
          <a:lstStyle/>
          <a:p>
            <a:pPr lvl="0">
              <a:spcAft>
                <a:spcPts val="600"/>
              </a:spcAft>
            </a:pPr>
            <a:r>
              <a:rPr lang="en-US" kern="1200" cap="all" spc="300" baseline="0" dirty="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rPr>
              <a:t>SPROCKET CENTRAL PTY LTD DATA ANALYSIS</a:t>
            </a:r>
            <a:endParaRPr lang="en-US" kern="1200" cap="all" spc="300" baseline="0" noProof="0" dirty="0">
              <a:solidFill>
                <a:schemeClr val="tx1">
                  <a:alpha val="70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0EEAA0-FFCD-4F62-A33B-BD290E1A9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</p:spPr>
        <p:txBody>
          <a:bodyPr vert="horz" lIns="0" tIns="0" rIns="0" bIns="0" rtlCol="0" anchor="ctr">
            <a:normAutofit/>
          </a:bodyPr>
          <a:lstStyle/>
          <a:p>
            <a:pPr lvl="0">
              <a:spcAft>
                <a:spcPts val="600"/>
              </a:spcAft>
            </a:pPr>
            <a:fld id="{D39607A7-8386-47DB-8578-DDEDD194E5D4}" type="slidenum">
              <a:rPr lang="en-US" noProof="0"/>
              <a:pPr lvl="0">
                <a:spcAft>
                  <a:spcPts val="600"/>
                </a:spcAft>
              </a:pPr>
              <a:t>5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2794214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01C0CAB-6A03-4C6A-9FAA-2198477536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982E0B2-AA9C-441C-A08E-A9DF9CF12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728046" y="4869342"/>
            <a:ext cx="1623711" cy="630920"/>
            <a:chOff x="9588346" y="4824892"/>
            <a:chExt cx="1623711" cy="630920"/>
          </a:xfrm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A4A2E074-C10D-4C57-AB72-B631E4D77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>
              <a:off x="10267789" y="4452443"/>
              <a:ext cx="571820" cy="1316717"/>
            </a:xfrm>
            <a:custGeom>
              <a:avLst/>
              <a:gdLst>
                <a:gd name="connsiteX0" fmla="*/ 282417 w 571820"/>
                <a:gd name="connsiteY0" fmla="*/ 0 h 1316717"/>
                <a:gd name="connsiteX1" fmla="*/ 285910 w 571820"/>
                <a:gd name="connsiteY1" fmla="*/ 3175 h 1316717"/>
                <a:gd name="connsiteX2" fmla="*/ 287393 w 571820"/>
                <a:gd name="connsiteY2" fmla="*/ 1827 h 1316717"/>
                <a:gd name="connsiteX3" fmla="*/ 289403 w 571820"/>
                <a:gd name="connsiteY3" fmla="*/ 0 h 1316717"/>
                <a:gd name="connsiteX4" fmla="*/ 289403 w 571820"/>
                <a:gd name="connsiteY4" fmla="*/ 6349 h 1316717"/>
                <a:gd name="connsiteX5" fmla="*/ 309203 w 571820"/>
                <a:gd name="connsiteY5" fmla="*/ 24345 h 1316717"/>
                <a:gd name="connsiteX6" fmla="*/ 571820 w 571820"/>
                <a:gd name="connsiteY6" fmla="*/ 658359 h 1316717"/>
                <a:gd name="connsiteX7" fmla="*/ 309203 w 571820"/>
                <a:gd name="connsiteY7" fmla="*/ 1292372 h 1316717"/>
                <a:gd name="connsiteX8" fmla="*/ 289403 w 571820"/>
                <a:gd name="connsiteY8" fmla="*/ 1310368 h 1316717"/>
                <a:gd name="connsiteX9" fmla="*/ 289403 w 571820"/>
                <a:gd name="connsiteY9" fmla="*/ 1316717 h 1316717"/>
                <a:gd name="connsiteX10" fmla="*/ 287393 w 571820"/>
                <a:gd name="connsiteY10" fmla="*/ 1314890 h 1316717"/>
                <a:gd name="connsiteX11" fmla="*/ 285910 w 571820"/>
                <a:gd name="connsiteY11" fmla="*/ 1313542 h 1316717"/>
                <a:gd name="connsiteX12" fmla="*/ 282417 w 571820"/>
                <a:gd name="connsiteY12" fmla="*/ 1316717 h 1316717"/>
                <a:gd name="connsiteX13" fmla="*/ 282417 w 571820"/>
                <a:gd name="connsiteY13" fmla="*/ 1310367 h 1316717"/>
                <a:gd name="connsiteX14" fmla="*/ 262617 w 571820"/>
                <a:gd name="connsiteY14" fmla="*/ 1292372 h 1316717"/>
                <a:gd name="connsiteX15" fmla="*/ 0 w 571820"/>
                <a:gd name="connsiteY15" fmla="*/ 658358 h 1316717"/>
                <a:gd name="connsiteX16" fmla="*/ 262617 w 571820"/>
                <a:gd name="connsiteY16" fmla="*/ 24345 h 1316717"/>
                <a:gd name="connsiteX17" fmla="*/ 282417 w 571820"/>
                <a:gd name="connsiteY17" fmla="*/ 6349 h 131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71820" h="1316717">
                  <a:moveTo>
                    <a:pt x="282417" y="0"/>
                  </a:moveTo>
                  <a:lnTo>
                    <a:pt x="285910" y="3175"/>
                  </a:lnTo>
                  <a:lnTo>
                    <a:pt x="287393" y="1827"/>
                  </a:lnTo>
                  <a:lnTo>
                    <a:pt x="289403" y="0"/>
                  </a:lnTo>
                  <a:lnTo>
                    <a:pt x="289403" y="6349"/>
                  </a:lnTo>
                  <a:lnTo>
                    <a:pt x="309203" y="24345"/>
                  </a:lnTo>
                  <a:cubicBezTo>
                    <a:pt x="471461" y="186603"/>
                    <a:pt x="571820" y="410761"/>
                    <a:pt x="571820" y="658359"/>
                  </a:cubicBezTo>
                  <a:cubicBezTo>
                    <a:pt x="571820" y="905956"/>
                    <a:pt x="471461" y="1130114"/>
                    <a:pt x="309203" y="1292372"/>
                  </a:cubicBezTo>
                  <a:lnTo>
                    <a:pt x="289403" y="1310368"/>
                  </a:lnTo>
                  <a:lnTo>
                    <a:pt x="289403" y="1316717"/>
                  </a:lnTo>
                  <a:lnTo>
                    <a:pt x="287393" y="1314890"/>
                  </a:lnTo>
                  <a:lnTo>
                    <a:pt x="285910" y="1313542"/>
                  </a:lnTo>
                  <a:lnTo>
                    <a:pt x="282417" y="1316717"/>
                  </a:lnTo>
                  <a:lnTo>
                    <a:pt x="282417" y="1310367"/>
                  </a:lnTo>
                  <a:lnTo>
                    <a:pt x="262617" y="1292372"/>
                  </a:lnTo>
                  <a:cubicBezTo>
                    <a:pt x="100359" y="1130113"/>
                    <a:pt x="0" y="905956"/>
                    <a:pt x="0" y="658358"/>
                  </a:cubicBezTo>
                  <a:cubicBezTo>
                    <a:pt x="0" y="410761"/>
                    <a:pt x="100359" y="186603"/>
                    <a:pt x="262617" y="24345"/>
                  </a:cubicBezTo>
                  <a:lnTo>
                    <a:pt x="282417" y="6349"/>
                  </a:lnTo>
                  <a:close/>
                </a:path>
              </a:pathLst>
            </a:custGeom>
            <a:solidFill>
              <a:schemeClr val="accent4">
                <a:alpha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0B037EB3-1772-4BA8-A95A-E5DBDFEA32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 flipH="1">
              <a:off x="10112436" y="4359902"/>
              <a:ext cx="571820" cy="1620000"/>
              <a:chOff x="8482785" y="4330454"/>
              <a:chExt cx="571820" cy="1620000"/>
            </a:xfrm>
          </p:grpSpPr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A1F47AC1-63D0-47F3-9728-1A0A054349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8482785" y="4333632"/>
                <a:ext cx="571820" cy="1311956"/>
              </a:xfrm>
              <a:custGeom>
                <a:avLst/>
                <a:gdLst>
                  <a:gd name="connsiteX0" fmla="*/ 282417 w 571820"/>
                  <a:gd name="connsiteY0" fmla="*/ 0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82417 w 571820"/>
                  <a:gd name="connsiteY0" fmla="*/ 6349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309203 w 571820"/>
                  <a:gd name="connsiteY4" fmla="*/ 24345 h 1316717"/>
                  <a:gd name="connsiteX5" fmla="*/ 571820 w 571820"/>
                  <a:gd name="connsiteY5" fmla="*/ 658359 h 1316717"/>
                  <a:gd name="connsiteX6" fmla="*/ 309203 w 571820"/>
                  <a:gd name="connsiteY6" fmla="*/ 1292372 h 1316717"/>
                  <a:gd name="connsiteX7" fmla="*/ 289403 w 571820"/>
                  <a:gd name="connsiteY7" fmla="*/ 1310368 h 1316717"/>
                  <a:gd name="connsiteX8" fmla="*/ 289403 w 571820"/>
                  <a:gd name="connsiteY8" fmla="*/ 1316717 h 1316717"/>
                  <a:gd name="connsiteX9" fmla="*/ 287393 w 571820"/>
                  <a:gd name="connsiteY9" fmla="*/ 1314890 h 1316717"/>
                  <a:gd name="connsiteX10" fmla="*/ 285910 w 571820"/>
                  <a:gd name="connsiteY10" fmla="*/ 1313542 h 1316717"/>
                  <a:gd name="connsiteX11" fmla="*/ 282417 w 571820"/>
                  <a:gd name="connsiteY11" fmla="*/ 1316717 h 1316717"/>
                  <a:gd name="connsiteX12" fmla="*/ 282417 w 571820"/>
                  <a:gd name="connsiteY12" fmla="*/ 1310367 h 1316717"/>
                  <a:gd name="connsiteX13" fmla="*/ 262617 w 571820"/>
                  <a:gd name="connsiteY13" fmla="*/ 1292372 h 1316717"/>
                  <a:gd name="connsiteX14" fmla="*/ 0 w 571820"/>
                  <a:gd name="connsiteY14" fmla="*/ 658358 h 1316717"/>
                  <a:gd name="connsiteX15" fmla="*/ 262617 w 571820"/>
                  <a:gd name="connsiteY15" fmla="*/ 24345 h 1316717"/>
                  <a:gd name="connsiteX0" fmla="*/ 262617 w 571820"/>
                  <a:gd name="connsiteY0" fmla="*/ 22518 h 1314890"/>
                  <a:gd name="connsiteX1" fmla="*/ 285910 w 571820"/>
                  <a:gd name="connsiteY1" fmla="*/ 1348 h 1314890"/>
                  <a:gd name="connsiteX2" fmla="*/ 287393 w 571820"/>
                  <a:gd name="connsiteY2" fmla="*/ 0 h 1314890"/>
                  <a:gd name="connsiteX3" fmla="*/ 309203 w 571820"/>
                  <a:gd name="connsiteY3" fmla="*/ 22518 h 1314890"/>
                  <a:gd name="connsiteX4" fmla="*/ 571820 w 571820"/>
                  <a:gd name="connsiteY4" fmla="*/ 656532 h 1314890"/>
                  <a:gd name="connsiteX5" fmla="*/ 309203 w 571820"/>
                  <a:gd name="connsiteY5" fmla="*/ 1290545 h 1314890"/>
                  <a:gd name="connsiteX6" fmla="*/ 289403 w 571820"/>
                  <a:gd name="connsiteY6" fmla="*/ 1308541 h 1314890"/>
                  <a:gd name="connsiteX7" fmla="*/ 289403 w 571820"/>
                  <a:gd name="connsiteY7" fmla="*/ 1314890 h 1314890"/>
                  <a:gd name="connsiteX8" fmla="*/ 287393 w 571820"/>
                  <a:gd name="connsiteY8" fmla="*/ 1313063 h 1314890"/>
                  <a:gd name="connsiteX9" fmla="*/ 285910 w 571820"/>
                  <a:gd name="connsiteY9" fmla="*/ 1311715 h 1314890"/>
                  <a:gd name="connsiteX10" fmla="*/ 282417 w 571820"/>
                  <a:gd name="connsiteY10" fmla="*/ 1314890 h 1314890"/>
                  <a:gd name="connsiteX11" fmla="*/ 282417 w 571820"/>
                  <a:gd name="connsiteY11" fmla="*/ 1308540 h 1314890"/>
                  <a:gd name="connsiteX12" fmla="*/ 262617 w 571820"/>
                  <a:gd name="connsiteY12" fmla="*/ 1290545 h 1314890"/>
                  <a:gd name="connsiteX13" fmla="*/ 0 w 571820"/>
                  <a:gd name="connsiteY13" fmla="*/ 656531 h 1314890"/>
                  <a:gd name="connsiteX14" fmla="*/ 262617 w 571820"/>
                  <a:gd name="connsiteY14" fmla="*/ 22518 h 1314890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82417 w 571820"/>
                  <a:gd name="connsiteY10" fmla="*/ 1307192 h 1313542"/>
                  <a:gd name="connsiteX11" fmla="*/ 262617 w 571820"/>
                  <a:gd name="connsiteY11" fmla="*/ 1289197 h 1313542"/>
                  <a:gd name="connsiteX12" fmla="*/ 0 w 571820"/>
                  <a:gd name="connsiteY12" fmla="*/ 655183 h 1313542"/>
                  <a:gd name="connsiteX13" fmla="*/ 262617 w 571820"/>
                  <a:gd name="connsiteY13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62617 w 571820"/>
                  <a:gd name="connsiteY10" fmla="*/ 1289197 h 1313542"/>
                  <a:gd name="connsiteX11" fmla="*/ 0 w 571820"/>
                  <a:gd name="connsiteY11" fmla="*/ 655183 h 1313542"/>
                  <a:gd name="connsiteX12" fmla="*/ 262617 w 571820"/>
                  <a:gd name="connsiteY12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62617 w 571820"/>
                  <a:gd name="connsiteY9" fmla="*/ 1289197 h 1313542"/>
                  <a:gd name="connsiteX10" fmla="*/ 0 w 571820"/>
                  <a:gd name="connsiteY10" fmla="*/ 655183 h 1313542"/>
                  <a:gd name="connsiteX11" fmla="*/ 262617 w 571820"/>
                  <a:gd name="connsiteY11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62617 w 571820"/>
                  <a:gd name="connsiteY8" fmla="*/ 1289197 h 1313542"/>
                  <a:gd name="connsiteX9" fmla="*/ 0 w 571820"/>
                  <a:gd name="connsiteY9" fmla="*/ 655183 h 1313542"/>
                  <a:gd name="connsiteX10" fmla="*/ 262617 w 571820"/>
                  <a:gd name="connsiteY10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62617 w 571820"/>
                  <a:gd name="connsiteY7" fmla="*/ 1289197 h 1313542"/>
                  <a:gd name="connsiteX8" fmla="*/ 0 w 571820"/>
                  <a:gd name="connsiteY8" fmla="*/ 655183 h 1313542"/>
                  <a:gd name="connsiteX9" fmla="*/ 262617 w 571820"/>
                  <a:gd name="connsiteY9" fmla="*/ 21170 h 1313542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9403 w 571820"/>
                  <a:gd name="connsiteY5" fmla="*/ 1307193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5832 w 571820"/>
                  <a:gd name="connsiteY5" fmla="*/ 1311956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11956"/>
                  <a:gd name="connsiteX1" fmla="*/ 285910 w 571820"/>
                  <a:gd name="connsiteY1" fmla="*/ 0 h 1311956"/>
                  <a:gd name="connsiteX2" fmla="*/ 309203 w 571820"/>
                  <a:gd name="connsiteY2" fmla="*/ 21170 h 1311956"/>
                  <a:gd name="connsiteX3" fmla="*/ 571820 w 571820"/>
                  <a:gd name="connsiteY3" fmla="*/ 655184 h 1311956"/>
                  <a:gd name="connsiteX4" fmla="*/ 309203 w 571820"/>
                  <a:gd name="connsiteY4" fmla="*/ 1289197 h 1311956"/>
                  <a:gd name="connsiteX5" fmla="*/ 285832 w 571820"/>
                  <a:gd name="connsiteY5" fmla="*/ 1311956 h 1311956"/>
                  <a:gd name="connsiteX6" fmla="*/ 262617 w 571820"/>
                  <a:gd name="connsiteY6" fmla="*/ 1289197 h 1311956"/>
                  <a:gd name="connsiteX7" fmla="*/ 0 w 571820"/>
                  <a:gd name="connsiteY7" fmla="*/ 655183 h 1311956"/>
                  <a:gd name="connsiteX8" fmla="*/ 262617 w 571820"/>
                  <a:gd name="connsiteY8" fmla="*/ 21170 h 1311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1820" h="1311956">
                    <a:moveTo>
                      <a:pt x="262617" y="21170"/>
                    </a:moveTo>
                    <a:lnTo>
                      <a:pt x="285910" y="0"/>
                    </a:lnTo>
                    <a:lnTo>
                      <a:pt x="309203" y="21170"/>
                    </a:lnTo>
                    <a:cubicBezTo>
                      <a:pt x="471461" y="183428"/>
                      <a:pt x="571820" y="407586"/>
                      <a:pt x="571820" y="655184"/>
                    </a:cubicBezTo>
                    <a:cubicBezTo>
                      <a:pt x="571820" y="902781"/>
                      <a:pt x="471461" y="1126939"/>
                      <a:pt x="309203" y="1289197"/>
                    </a:cubicBezTo>
                    <a:lnTo>
                      <a:pt x="285832" y="1311956"/>
                    </a:lnTo>
                    <a:lnTo>
                      <a:pt x="262617" y="1289197"/>
                    </a:lnTo>
                    <a:cubicBezTo>
                      <a:pt x="100359" y="1126938"/>
                      <a:pt x="0" y="902781"/>
                      <a:pt x="0" y="655183"/>
                    </a:cubicBezTo>
                    <a:cubicBezTo>
                      <a:pt x="0" y="407586"/>
                      <a:pt x="100359" y="183428"/>
                      <a:pt x="262617" y="21170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803A57D6-0C36-4560-A08A-16768551EF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8768695" y="4330454"/>
                <a:ext cx="0" cy="162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CA5B2A81-2C8E-4963-AFD4-E539D168B4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759B475-732D-44FB-B00F-C69291D79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66050" y="1079500"/>
            <a:ext cx="3884962" cy="2138400"/>
          </a:xfr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en-US" b="1"/>
              <a:t>GENDER DISTRIBUTION OF CUSTOMERS</a:t>
            </a:r>
          </a:p>
        </p:txBody>
      </p:sp>
      <p:sp>
        <p:nvSpPr>
          <p:cNvPr id="36" name="Rectangle 5">
            <a:extLst>
              <a:ext uri="{FF2B5EF4-FFF2-40B4-BE49-F238E27FC236}">
                <a16:creationId xmlns:a16="http://schemas.microsoft.com/office/drawing/2014/main" id="{6828D311-B582-473B-A71A-00BAEFDDF0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443748" y="443198"/>
            <a:ext cx="6660000" cy="5760000"/>
          </a:xfrm>
          <a:custGeom>
            <a:avLst/>
            <a:gdLst>
              <a:gd name="connsiteX0" fmla="*/ 0 w 6660000"/>
              <a:gd name="connsiteY0" fmla="*/ 0 h 5760000"/>
              <a:gd name="connsiteX1" fmla="*/ 6660000 w 6660000"/>
              <a:gd name="connsiteY1" fmla="*/ 0 h 5760000"/>
              <a:gd name="connsiteX2" fmla="*/ 6660000 w 6660000"/>
              <a:gd name="connsiteY2" fmla="*/ 5760000 h 5760000"/>
              <a:gd name="connsiteX3" fmla="*/ 0 w 6660000"/>
              <a:gd name="connsiteY3" fmla="*/ 5760000 h 5760000"/>
              <a:gd name="connsiteX4" fmla="*/ 0 w 6660000"/>
              <a:gd name="connsiteY4" fmla="*/ 0 h 5760000"/>
              <a:gd name="connsiteX0" fmla="*/ 6660000 w 6751440"/>
              <a:gd name="connsiteY0" fmla="*/ 0 h 5760000"/>
              <a:gd name="connsiteX1" fmla="*/ 6660000 w 6751440"/>
              <a:gd name="connsiteY1" fmla="*/ 5760000 h 5760000"/>
              <a:gd name="connsiteX2" fmla="*/ 0 w 6751440"/>
              <a:gd name="connsiteY2" fmla="*/ 5760000 h 5760000"/>
              <a:gd name="connsiteX3" fmla="*/ 0 w 6751440"/>
              <a:gd name="connsiteY3" fmla="*/ 0 h 5760000"/>
              <a:gd name="connsiteX4" fmla="*/ 6751440 w 6751440"/>
              <a:gd name="connsiteY4" fmla="*/ 91440 h 5760000"/>
              <a:gd name="connsiteX0" fmla="*/ 6660000 w 6660000"/>
              <a:gd name="connsiteY0" fmla="*/ 0 h 5760000"/>
              <a:gd name="connsiteX1" fmla="*/ 6660000 w 6660000"/>
              <a:gd name="connsiteY1" fmla="*/ 5760000 h 5760000"/>
              <a:gd name="connsiteX2" fmla="*/ 0 w 6660000"/>
              <a:gd name="connsiteY2" fmla="*/ 5760000 h 5760000"/>
              <a:gd name="connsiteX3" fmla="*/ 0 w 6660000"/>
              <a:gd name="connsiteY3" fmla="*/ 0 h 5760000"/>
              <a:gd name="connsiteX4" fmla="*/ 5068690 w 6660000"/>
              <a:gd name="connsiteY4" fmla="*/ 224790 h 5760000"/>
              <a:gd name="connsiteX0" fmla="*/ 6660000 w 6660000"/>
              <a:gd name="connsiteY0" fmla="*/ 0 h 5760000"/>
              <a:gd name="connsiteX1" fmla="*/ 6660000 w 6660000"/>
              <a:gd name="connsiteY1" fmla="*/ 5760000 h 5760000"/>
              <a:gd name="connsiteX2" fmla="*/ 0 w 6660000"/>
              <a:gd name="connsiteY2" fmla="*/ 5760000 h 5760000"/>
              <a:gd name="connsiteX3" fmla="*/ 0 w 6660000"/>
              <a:gd name="connsiteY3" fmla="*/ 0 h 5760000"/>
              <a:gd name="connsiteX0" fmla="*/ 6660000 w 6660000"/>
              <a:gd name="connsiteY0" fmla="*/ 5760000 h 5760000"/>
              <a:gd name="connsiteX1" fmla="*/ 0 w 6660000"/>
              <a:gd name="connsiteY1" fmla="*/ 5760000 h 5760000"/>
              <a:gd name="connsiteX2" fmla="*/ 0 w 6660000"/>
              <a:gd name="connsiteY2" fmla="*/ 0 h 57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660000" h="5760000">
                <a:moveTo>
                  <a:pt x="6660000" y="5760000"/>
                </a:moveTo>
                <a:lnTo>
                  <a:pt x="0" y="576000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768AE8D-DAD0-5237-4278-395108401A5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19" r="8925" b="-1"/>
          <a:stretch/>
        </p:blipFill>
        <p:spPr>
          <a:xfrm>
            <a:off x="540988" y="540000"/>
            <a:ext cx="6671025" cy="5778000"/>
          </a:xfrm>
          <a:prstGeom prst="rect">
            <a:avLst/>
          </a:prstGeom>
        </p:spPr>
      </p:pic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E7C23BC-DAA6-40E1-8166-B8C4439D1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38531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5">
            <a:extLst>
              <a:ext uri="{FF2B5EF4-FFF2-40B4-BE49-F238E27FC236}">
                <a16:creationId xmlns:a16="http://schemas.microsoft.com/office/drawing/2014/main" id="{950B4532-90B0-4F38-8B86-C84A0416EF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443748" y="6203198"/>
            <a:ext cx="6660000" cy="0"/>
          </a:xfrm>
          <a:custGeom>
            <a:avLst/>
            <a:gdLst>
              <a:gd name="connsiteX0" fmla="*/ 0 w 6660000"/>
              <a:gd name="connsiteY0" fmla="*/ 0 h 5760000"/>
              <a:gd name="connsiteX1" fmla="*/ 6660000 w 6660000"/>
              <a:gd name="connsiteY1" fmla="*/ 0 h 5760000"/>
              <a:gd name="connsiteX2" fmla="*/ 6660000 w 6660000"/>
              <a:gd name="connsiteY2" fmla="*/ 5760000 h 5760000"/>
              <a:gd name="connsiteX3" fmla="*/ 0 w 6660000"/>
              <a:gd name="connsiteY3" fmla="*/ 5760000 h 5760000"/>
              <a:gd name="connsiteX4" fmla="*/ 0 w 6660000"/>
              <a:gd name="connsiteY4" fmla="*/ 0 h 5760000"/>
              <a:gd name="connsiteX0" fmla="*/ 6660000 w 6751440"/>
              <a:gd name="connsiteY0" fmla="*/ 0 h 5760000"/>
              <a:gd name="connsiteX1" fmla="*/ 6660000 w 6751440"/>
              <a:gd name="connsiteY1" fmla="*/ 5760000 h 5760000"/>
              <a:gd name="connsiteX2" fmla="*/ 0 w 6751440"/>
              <a:gd name="connsiteY2" fmla="*/ 5760000 h 5760000"/>
              <a:gd name="connsiteX3" fmla="*/ 0 w 6751440"/>
              <a:gd name="connsiteY3" fmla="*/ 0 h 5760000"/>
              <a:gd name="connsiteX4" fmla="*/ 6751440 w 6751440"/>
              <a:gd name="connsiteY4" fmla="*/ 91440 h 5760000"/>
              <a:gd name="connsiteX0" fmla="*/ 6660000 w 6660000"/>
              <a:gd name="connsiteY0" fmla="*/ 0 h 5760000"/>
              <a:gd name="connsiteX1" fmla="*/ 6660000 w 6660000"/>
              <a:gd name="connsiteY1" fmla="*/ 5760000 h 5760000"/>
              <a:gd name="connsiteX2" fmla="*/ 0 w 6660000"/>
              <a:gd name="connsiteY2" fmla="*/ 5760000 h 5760000"/>
              <a:gd name="connsiteX3" fmla="*/ 0 w 6660000"/>
              <a:gd name="connsiteY3" fmla="*/ 0 h 5760000"/>
              <a:gd name="connsiteX4" fmla="*/ 5068690 w 6660000"/>
              <a:gd name="connsiteY4" fmla="*/ 224790 h 5760000"/>
              <a:gd name="connsiteX0" fmla="*/ 6660000 w 6660000"/>
              <a:gd name="connsiteY0" fmla="*/ 0 h 5760000"/>
              <a:gd name="connsiteX1" fmla="*/ 6660000 w 6660000"/>
              <a:gd name="connsiteY1" fmla="*/ 5760000 h 5760000"/>
              <a:gd name="connsiteX2" fmla="*/ 0 w 6660000"/>
              <a:gd name="connsiteY2" fmla="*/ 5760000 h 5760000"/>
              <a:gd name="connsiteX3" fmla="*/ 0 w 6660000"/>
              <a:gd name="connsiteY3" fmla="*/ 0 h 5760000"/>
              <a:gd name="connsiteX0" fmla="*/ 6660000 w 6660000"/>
              <a:gd name="connsiteY0" fmla="*/ 5760000 h 5760000"/>
              <a:gd name="connsiteX1" fmla="*/ 0 w 6660000"/>
              <a:gd name="connsiteY1" fmla="*/ 5760000 h 5760000"/>
              <a:gd name="connsiteX2" fmla="*/ 0 w 6660000"/>
              <a:gd name="connsiteY2" fmla="*/ 0 h 5760000"/>
              <a:gd name="connsiteX0" fmla="*/ 6660000 w 6660000"/>
              <a:gd name="connsiteY0" fmla="*/ 0 h 0"/>
              <a:gd name="connsiteX1" fmla="*/ 0 w 66600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660000">
                <a:moveTo>
                  <a:pt x="6660000" y="0"/>
                </a:moveTo>
                <a:lnTo>
                  <a:pt x="0" y="0"/>
                </a:lnTo>
              </a:path>
            </a:pathLst>
          </a:custGeom>
          <a:solidFill>
            <a:schemeClr val="tx2">
              <a:alpha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5">
            <a:extLst>
              <a:ext uri="{FF2B5EF4-FFF2-40B4-BE49-F238E27FC236}">
                <a16:creationId xmlns:a16="http://schemas.microsoft.com/office/drawing/2014/main" id="{5B28FD85-59C0-44FE-822A-75F0E9D2EE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7103748" y="443198"/>
            <a:ext cx="0" cy="5760000"/>
          </a:xfrm>
          <a:custGeom>
            <a:avLst/>
            <a:gdLst>
              <a:gd name="connsiteX0" fmla="*/ 0 w 6660000"/>
              <a:gd name="connsiteY0" fmla="*/ 0 h 5760000"/>
              <a:gd name="connsiteX1" fmla="*/ 6660000 w 6660000"/>
              <a:gd name="connsiteY1" fmla="*/ 0 h 5760000"/>
              <a:gd name="connsiteX2" fmla="*/ 6660000 w 6660000"/>
              <a:gd name="connsiteY2" fmla="*/ 5760000 h 5760000"/>
              <a:gd name="connsiteX3" fmla="*/ 0 w 6660000"/>
              <a:gd name="connsiteY3" fmla="*/ 5760000 h 5760000"/>
              <a:gd name="connsiteX4" fmla="*/ 0 w 6660000"/>
              <a:gd name="connsiteY4" fmla="*/ 0 h 5760000"/>
              <a:gd name="connsiteX0" fmla="*/ 6660000 w 6751440"/>
              <a:gd name="connsiteY0" fmla="*/ 0 h 5760000"/>
              <a:gd name="connsiteX1" fmla="*/ 6660000 w 6751440"/>
              <a:gd name="connsiteY1" fmla="*/ 5760000 h 5760000"/>
              <a:gd name="connsiteX2" fmla="*/ 0 w 6751440"/>
              <a:gd name="connsiteY2" fmla="*/ 5760000 h 5760000"/>
              <a:gd name="connsiteX3" fmla="*/ 0 w 6751440"/>
              <a:gd name="connsiteY3" fmla="*/ 0 h 5760000"/>
              <a:gd name="connsiteX4" fmla="*/ 6751440 w 6751440"/>
              <a:gd name="connsiteY4" fmla="*/ 91440 h 5760000"/>
              <a:gd name="connsiteX0" fmla="*/ 6660000 w 6660000"/>
              <a:gd name="connsiteY0" fmla="*/ 0 h 5760000"/>
              <a:gd name="connsiteX1" fmla="*/ 6660000 w 6660000"/>
              <a:gd name="connsiteY1" fmla="*/ 5760000 h 5760000"/>
              <a:gd name="connsiteX2" fmla="*/ 0 w 6660000"/>
              <a:gd name="connsiteY2" fmla="*/ 5760000 h 5760000"/>
              <a:gd name="connsiteX3" fmla="*/ 0 w 6660000"/>
              <a:gd name="connsiteY3" fmla="*/ 0 h 5760000"/>
              <a:gd name="connsiteX4" fmla="*/ 5068690 w 6660000"/>
              <a:gd name="connsiteY4" fmla="*/ 224790 h 5760000"/>
              <a:gd name="connsiteX0" fmla="*/ 6660000 w 6660000"/>
              <a:gd name="connsiteY0" fmla="*/ 0 h 5760000"/>
              <a:gd name="connsiteX1" fmla="*/ 6660000 w 6660000"/>
              <a:gd name="connsiteY1" fmla="*/ 5760000 h 5760000"/>
              <a:gd name="connsiteX2" fmla="*/ 0 w 6660000"/>
              <a:gd name="connsiteY2" fmla="*/ 5760000 h 5760000"/>
              <a:gd name="connsiteX3" fmla="*/ 0 w 6660000"/>
              <a:gd name="connsiteY3" fmla="*/ 0 h 5760000"/>
              <a:gd name="connsiteX0" fmla="*/ 6660000 w 6660000"/>
              <a:gd name="connsiteY0" fmla="*/ 5760000 h 5760000"/>
              <a:gd name="connsiteX1" fmla="*/ 0 w 6660000"/>
              <a:gd name="connsiteY1" fmla="*/ 5760000 h 5760000"/>
              <a:gd name="connsiteX2" fmla="*/ 0 w 6660000"/>
              <a:gd name="connsiteY2" fmla="*/ 0 h 5760000"/>
              <a:gd name="connsiteX0" fmla="*/ 0 w 0"/>
              <a:gd name="connsiteY0" fmla="*/ 5760000 h 5760000"/>
              <a:gd name="connsiteX1" fmla="*/ 0 w 0"/>
              <a:gd name="connsiteY1" fmla="*/ 0 h 57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5760000">
                <a:moveTo>
                  <a:pt x="0" y="5760000"/>
                </a:moveTo>
                <a:lnTo>
                  <a:pt x="0" y="0"/>
                </a:lnTo>
              </a:path>
            </a:pathLst>
          </a:custGeom>
          <a:solidFill>
            <a:schemeClr val="tx2">
              <a:alpha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5EDE30-44C4-4E17-8D7B-08CF33939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</p:spPr>
        <p:txBody>
          <a:bodyPr vert="horz" lIns="0" tIns="0" rIns="0" bIns="0" rtlCol="0" anchor="ctr">
            <a:normAutofit/>
          </a:bodyPr>
          <a:lstStyle/>
          <a:p>
            <a:pPr lvl="0">
              <a:spcAft>
                <a:spcPts val="600"/>
              </a:spcAft>
            </a:pPr>
            <a:r>
              <a:rPr lang="en-US" kern="1200" cap="all" spc="300" baseline="0" dirty="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rPr>
              <a:t>SPROCKET CENTRAL PTY LTD DATA ANALYSIS</a:t>
            </a:r>
            <a:endParaRPr lang="en-US" kern="1200" cap="all" spc="300" baseline="0" noProof="0" dirty="0">
              <a:solidFill>
                <a:schemeClr val="tx1">
                  <a:alpha val="70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0EEAA0-FFCD-4F62-A33B-BD290E1A9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</p:spPr>
        <p:txBody>
          <a:bodyPr vert="horz" lIns="0" tIns="0" rIns="0" bIns="0" rtlCol="0" anchor="ctr">
            <a:normAutofit/>
          </a:bodyPr>
          <a:lstStyle/>
          <a:p>
            <a:pPr lvl="0">
              <a:spcAft>
                <a:spcPts val="600"/>
              </a:spcAft>
            </a:pPr>
            <a:fld id="{D39607A7-8386-47DB-8578-DDEDD194E5D4}" type="slidenum">
              <a:rPr lang="en-US" noProof="0" smtClean="0"/>
              <a:pPr lvl="0">
                <a:spcAft>
                  <a:spcPts val="600"/>
                </a:spcAft>
              </a:pPr>
              <a:t>6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1677418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701C0CAB-6A03-4C6A-9FAA-2198477536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9" name="Group 88">
            <a:extLst>
              <a:ext uri="{FF2B5EF4-FFF2-40B4-BE49-F238E27FC236}">
                <a16:creationId xmlns:a16="http://schemas.microsoft.com/office/drawing/2014/main" id="{F982E0B2-AA9C-441C-A08E-A9DF9CF12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728046" y="4869342"/>
            <a:ext cx="1623711" cy="630920"/>
            <a:chOff x="9588346" y="4824892"/>
            <a:chExt cx="1623711" cy="630920"/>
          </a:xfrm>
        </p:grpSpPr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A4A2E074-C10D-4C57-AB72-B631E4D77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>
              <a:off x="10267789" y="4452443"/>
              <a:ext cx="571820" cy="1316717"/>
            </a:xfrm>
            <a:custGeom>
              <a:avLst/>
              <a:gdLst>
                <a:gd name="connsiteX0" fmla="*/ 282417 w 571820"/>
                <a:gd name="connsiteY0" fmla="*/ 0 h 1316717"/>
                <a:gd name="connsiteX1" fmla="*/ 285910 w 571820"/>
                <a:gd name="connsiteY1" fmla="*/ 3175 h 1316717"/>
                <a:gd name="connsiteX2" fmla="*/ 287393 w 571820"/>
                <a:gd name="connsiteY2" fmla="*/ 1827 h 1316717"/>
                <a:gd name="connsiteX3" fmla="*/ 289403 w 571820"/>
                <a:gd name="connsiteY3" fmla="*/ 0 h 1316717"/>
                <a:gd name="connsiteX4" fmla="*/ 289403 w 571820"/>
                <a:gd name="connsiteY4" fmla="*/ 6349 h 1316717"/>
                <a:gd name="connsiteX5" fmla="*/ 309203 w 571820"/>
                <a:gd name="connsiteY5" fmla="*/ 24345 h 1316717"/>
                <a:gd name="connsiteX6" fmla="*/ 571820 w 571820"/>
                <a:gd name="connsiteY6" fmla="*/ 658359 h 1316717"/>
                <a:gd name="connsiteX7" fmla="*/ 309203 w 571820"/>
                <a:gd name="connsiteY7" fmla="*/ 1292372 h 1316717"/>
                <a:gd name="connsiteX8" fmla="*/ 289403 w 571820"/>
                <a:gd name="connsiteY8" fmla="*/ 1310368 h 1316717"/>
                <a:gd name="connsiteX9" fmla="*/ 289403 w 571820"/>
                <a:gd name="connsiteY9" fmla="*/ 1316717 h 1316717"/>
                <a:gd name="connsiteX10" fmla="*/ 287393 w 571820"/>
                <a:gd name="connsiteY10" fmla="*/ 1314890 h 1316717"/>
                <a:gd name="connsiteX11" fmla="*/ 285910 w 571820"/>
                <a:gd name="connsiteY11" fmla="*/ 1313542 h 1316717"/>
                <a:gd name="connsiteX12" fmla="*/ 282417 w 571820"/>
                <a:gd name="connsiteY12" fmla="*/ 1316717 h 1316717"/>
                <a:gd name="connsiteX13" fmla="*/ 282417 w 571820"/>
                <a:gd name="connsiteY13" fmla="*/ 1310367 h 1316717"/>
                <a:gd name="connsiteX14" fmla="*/ 262617 w 571820"/>
                <a:gd name="connsiteY14" fmla="*/ 1292372 h 1316717"/>
                <a:gd name="connsiteX15" fmla="*/ 0 w 571820"/>
                <a:gd name="connsiteY15" fmla="*/ 658358 h 1316717"/>
                <a:gd name="connsiteX16" fmla="*/ 262617 w 571820"/>
                <a:gd name="connsiteY16" fmla="*/ 24345 h 1316717"/>
                <a:gd name="connsiteX17" fmla="*/ 282417 w 571820"/>
                <a:gd name="connsiteY17" fmla="*/ 6349 h 131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71820" h="1316717">
                  <a:moveTo>
                    <a:pt x="282417" y="0"/>
                  </a:moveTo>
                  <a:lnTo>
                    <a:pt x="285910" y="3175"/>
                  </a:lnTo>
                  <a:lnTo>
                    <a:pt x="287393" y="1827"/>
                  </a:lnTo>
                  <a:lnTo>
                    <a:pt x="289403" y="0"/>
                  </a:lnTo>
                  <a:lnTo>
                    <a:pt x="289403" y="6349"/>
                  </a:lnTo>
                  <a:lnTo>
                    <a:pt x="309203" y="24345"/>
                  </a:lnTo>
                  <a:cubicBezTo>
                    <a:pt x="471461" y="186603"/>
                    <a:pt x="571820" y="410761"/>
                    <a:pt x="571820" y="658359"/>
                  </a:cubicBezTo>
                  <a:cubicBezTo>
                    <a:pt x="571820" y="905956"/>
                    <a:pt x="471461" y="1130114"/>
                    <a:pt x="309203" y="1292372"/>
                  </a:cubicBezTo>
                  <a:lnTo>
                    <a:pt x="289403" y="1310368"/>
                  </a:lnTo>
                  <a:lnTo>
                    <a:pt x="289403" y="1316717"/>
                  </a:lnTo>
                  <a:lnTo>
                    <a:pt x="287393" y="1314890"/>
                  </a:lnTo>
                  <a:lnTo>
                    <a:pt x="285910" y="1313542"/>
                  </a:lnTo>
                  <a:lnTo>
                    <a:pt x="282417" y="1316717"/>
                  </a:lnTo>
                  <a:lnTo>
                    <a:pt x="282417" y="1310367"/>
                  </a:lnTo>
                  <a:lnTo>
                    <a:pt x="262617" y="1292372"/>
                  </a:lnTo>
                  <a:cubicBezTo>
                    <a:pt x="100359" y="1130113"/>
                    <a:pt x="0" y="905956"/>
                    <a:pt x="0" y="658358"/>
                  </a:cubicBezTo>
                  <a:cubicBezTo>
                    <a:pt x="0" y="410761"/>
                    <a:pt x="100359" y="186603"/>
                    <a:pt x="262617" y="24345"/>
                  </a:cubicBezTo>
                  <a:lnTo>
                    <a:pt x="282417" y="6349"/>
                  </a:lnTo>
                  <a:close/>
                </a:path>
              </a:pathLst>
            </a:custGeom>
            <a:solidFill>
              <a:schemeClr val="accent4">
                <a:alpha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0B037EB3-1772-4BA8-A95A-E5DBDFEA32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 flipH="1">
              <a:off x="10112436" y="4359902"/>
              <a:ext cx="571820" cy="1620000"/>
              <a:chOff x="8482785" y="4330454"/>
              <a:chExt cx="571820" cy="1620000"/>
            </a:xfrm>
          </p:grpSpPr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A1F47AC1-63D0-47F3-9728-1A0A054349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8482785" y="4333632"/>
                <a:ext cx="571820" cy="1311956"/>
              </a:xfrm>
              <a:custGeom>
                <a:avLst/>
                <a:gdLst>
                  <a:gd name="connsiteX0" fmla="*/ 282417 w 571820"/>
                  <a:gd name="connsiteY0" fmla="*/ 0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82417 w 571820"/>
                  <a:gd name="connsiteY0" fmla="*/ 6349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309203 w 571820"/>
                  <a:gd name="connsiteY4" fmla="*/ 24345 h 1316717"/>
                  <a:gd name="connsiteX5" fmla="*/ 571820 w 571820"/>
                  <a:gd name="connsiteY5" fmla="*/ 658359 h 1316717"/>
                  <a:gd name="connsiteX6" fmla="*/ 309203 w 571820"/>
                  <a:gd name="connsiteY6" fmla="*/ 1292372 h 1316717"/>
                  <a:gd name="connsiteX7" fmla="*/ 289403 w 571820"/>
                  <a:gd name="connsiteY7" fmla="*/ 1310368 h 1316717"/>
                  <a:gd name="connsiteX8" fmla="*/ 289403 w 571820"/>
                  <a:gd name="connsiteY8" fmla="*/ 1316717 h 1316717"/>
                  <a:gd name="connsiteX9" fmla="*/ 287393 w 571820"/>
                  <a:gd name="connsiteY9" fmla="*/ 1314890 h 1316717"/>
                  <a:gd name="connsiteX10" fmla="*/ 285910 w 571820"/>
                  <a:gd name="connsiteY10" fmla="*/ 1313542 h 1316717"/>
                  <a:gd name="connsiteX11" fmla="*/ 282417 w 571820"/>
                  <a:gd name="connsiteY11" fmla="*/ 1316717 h 1316717"/>
                  <a:gd name="connsiteX12" fmla="*/ 282417 w 571820"/>
                  <a:gd name="connsiteY12" fmla="*/ 1310367 h 1316717"/>
                  <a:gd name="connsiteX13" fmla="*/ 262617 w 571820"/>
                  <a:gd name="connsiteY13" fmla="*/ 1292372 h 1316717"/>
                  <a:gd name="connsiteX14" fmla="*/ 0 w 571820"/>
                  <a:gd name="connsiteY14" fmla="*/ 658358 h 1316717"/>
                  <a:gd name="connsiteX15" fmla="*/ 262617 w 571820"/>
                  <a:gd name="connsiteY15" fmla="*/ 24345 h 1316717"/>
                  <a:gd name="connsiteX0" fmla="*/ 262617 w 571820"/>
                  <a:gd name="connsiteY0" fmla="*/ 22518 h 1314890"/>
                  <a:gd name="connsiteX1" fmla="*/ 285910 w 571820"/>
                  <a:gd name="connsiteY1" fmla="*/ 1348 h 1314890"/>
                  <a:gd name="connsiteX2" fmla="*/ 287393 w 571820"/>
                  <a:gd name="connsiteY2" fmla="*/ 0 h 1314890"/>
                  <a:gd name="connsiteX3" fmla="*/ 309203 w 571820"/>
                  <a:gd name="connsiteY3" fmla="*/ 22518 h 1314890"/>
                  <a:gd name="connsiteX4" fmla="*/ 571820 w 571820"/>
                  <a:gd name="connsiteY4" fmla="*/ 656532 h 1314890"/>
                  <a:gd name="connsiteX5" fmla="*/ 309203 w 571820"/>
                  <a:gd name="connsiteY5" fmla="*/ 1290545 h 1314890"/>
                  <a:gd name="connsiteX6" fmla="*/ 289403 w 571820"/>
                  <a:gd name="connsiteY6" fmla="*/ 1308541 h 1314890"/>
                  <a:gd name="connsiteX7" fmla="*/ 289403 w 571820"/>
                  <a:gd name="connsiteY7" fmla="*/ 1314890 h 1314890"/>
                  <a:gd name="connsiteX8" fmla="*/ 287393 w 571820"/>
                  <a:gd name="connsiteY8" fmla="*/ 1313063 h 1314890"/>
                  <a:gd name="connsiteX9" fmla="*/ 285910 w 571820"/>
                  <a:gd name="connsiteY9" fmla="*/ 1311715 h 1314890"/>
                  <a:gd name="connsiteX10" fmla="*/ 282417 w 571820"/>
                  <a:gd name="connsiteY10" fmla="*/ 1314890 h 1314890"/>
                  <a:gd name="connsiteX11" fmla="*/ 282417 w 571820"/>
                  <a:gd name="connsiteY11" fmla="*/ 1308540 h 1314890"/>
                  <a:gd name="connsiteX12" fmla="*/ 262617 w 571820"/>
                  <a:gd name="connsiteY12" fmla="*/ 1290545 h 1314890"/>
                  <a:gd name="connsiteX13" fmla="*/ 0 w 571820"/>
                  <a:gd name="connsiteY13" fmla="*/ 656531 h 1314890"/>
                  <a:gd name="connsiteX14" fmla="*/ 262617 w 571820"/>
                  <a:gd name="connsiteY14" fmla="*/ 22518 h 1314890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82417 w 571820"/>
                  <a:gd name="connsiteY10" fmla="*/ 1307192 h 1313542"/>
                  <a:gd name="connsiteX11" fmla="*/ 262617 w 571820"/>
                  <a:gd name="connsiteY11" fmla="*/ 1289197 h 1313542"/>
                  <a:gd name="connsiteX12" fmla="*/ 0 w 571820"/>
                  <a:gd name="connsiteY12" fmla="*/ 655183 h 1313542"/>
                  <a:gd name="connsiteX13" fmla="*/ 262617 w 571820"/>
                  <a:gd name="connsiteY13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62617 w 571820"/>
                  <a:gd name="connsiteY10" fmla="*/ 1289197 h 1313542"/>
                  <a:gd name="connsiteX11" fmla="*/ 0 w 571820"/>
                  <a:gd name="connsiteY11" fmla="*/ 655183 h 1313542"/>
                  <a:gd name="connsiteX12" fmla="*/ 262617 w 571820"/>
                  <a:gd name="connsiteY12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62617 w 571820"/>
                  <a:gd name="connsiteY9" fmla="*/ 1289197 h 1313542"/>
                  <a:gd name="connsiteX10" fmla="*/ 0 w 571820"/>
                  <a:gd name="connsiteY10" fmla="*/ 655183 h 1313542"/>
                  <a:gd name="connsiteX11" fmla="*/ 262617 w 571820"/>
                  <a:gd name="connsiteY11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62617 w 571820"/>
                  <a:gd name="connsiteY8" fmla="*/ 1289197 h 1313542"/>
                  <a:gd name="connsiteX9" fmla="*/ 0 w 571820"/>
                  <a:gd name="connsiteY9" fmla="*/ 655183 h 1313542"/>
                  <a:gd name="connsiteX10" fmla="*/ 262617 w 571820"/>
                  <a:gd name="connsiteY10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62617 w 571820"/>
                  <a:gd name="connsiteY7" fmla="*/ 1289197 h 1313542"/>
                  <a:gd name="connsiteX8" fmla="*/ 0 w 571820"/>
                  <a:gd name="connsiteY8" fmla="*/ 655183 h 1313542"/>
                  <a:gd name="connsiteX9" fmla="*/ 262617 w 571820"/>
                  <a:gd name="connsiteY9" fmla="*/ 21170 h 1313542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9403 w 571820"/>
                  <a:gd name="connsiteY5" fmla="*/ 1307193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5832 w 571820"/>
                  <a:gd name="connsiteY5" fmla="*/ 1311956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11956"/>
                  <a:gd name="connsiteX1" fmla="*/ 285910 w 571820"/>
                  <a:gd name="connsiteY1" fmla="*/ 0 h 1311956"/>
                  <a:gd name="connsiteX2" fmla="*/ 309203 w 571820"/>
                  <a:gd name="connsiteY2" fmla="*/ 21170 h 1311956"/>
                  <a:gd name="connsiteX3" fmla="*/ 571820 w 571820"/>
                  <a:gd name="connsiteY3" fmla="*/ 655184 h 1311956"/>
                  <a:gd name="connsiteX4" fmla="*/ 309203 w 571820"/>
                  <a:gd name="connsiteY4" fmla="*/ 1289197 h 1311956"/>
                  <a:gd name="connsiteX5" fmla="*/ 285832 w 571820"/>
                  <a:gd name="connsiteY5" fmla="*/ 1311956 h 1311956"/>
                  <a:gd name="connsiteX6" fmla="*/ 262617 w 571820"/>
                  <a:gd name="connsiteY6" fmla="*/ 1289197 h 1311956"/>
                  <a:gd name="connsiteX7" fmla="*/ 0 w 571820"/>
                  <a:gd name="connsiteY7" fmla="*/ 655183 h 1311956"/>
                  <a:gd name="connsiteX8" fmla="*/ 262617 w 571820"/>
                  <a:gd name="connsiteY8" fmla="*/ 21170 h 1311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1820" h="1311956">
                    <a:moveTo>
                      <a:pt x="262617" y="21170"/>
                    </a:moveTo>
                    <a:lnTo>
                      <a:pt x="285910" y="0"/>
                    </a:lnTo>
                    <a:lnTo>
                      <a:pt x="309203" y="21170"/>
                    </a:lnTo>
                    <a:cubicBezTo>
                      <a:pt x="471461" y="183428"/>
                      <a:pt x="571820" y="407586"/>
                      <a:pt x="571820" y="655184"/>
                    </a:cubicBezTo>
                    <a:cubicBezTo>
                      <a:pt x="571820" y="902781"/>
                      <a:pt x="471461" y="1126939"/>
                      <a:pt x="309203" y="1289197"/>
                    </a:cubicBezTo>
                    <a:lnTo>
                      <a:pt x="285832" y="1311956"/>
                    </a:lnTo>
                    <a:lnTo>
                      <a:pt x="262617" y="1289197"/>
                    </a:lnTo>
                    <a:cubicBezTo>
                      <a:pt x="100359" y="1126938"/>
                      <a:pt x="0" y="902781"/>
                      <a:pt x="0" y="655183"/>
                    </a:cubicBezTo>
                    <a:cubicBezTo>
                      <a:pt x="0" y="407586"/>
                      <a:pt x="100359" y="183428"/>
                      <a:pt x="262617" y="21170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803A57D6-0C36-4560-A08A-16768551EF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8768695" y="4330454"/>
                <a:ext cx="0" cy="162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 useBgFill="1">
        <p:nvSpPr>
          <p:cNvPr id="95" name="Rectangle 94">
            <a:extLst>
              <a:ext uri="{FF2B5EF4-FFF2-40B4-BE49-F238E27FC236}">
                <a16:creationId xmlns:a16="http://schemas.microsoft.com/office/drawing/2014/main" id="{1F4CD6D0-88B6-45F4-AC60-54587D3C9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23DD260D-AE68-0B81-0AB2-27D06355236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745" b="6162"/>
          <a:stretch/>
        </p:blipFill>
        <p:spPr>
          <a:xfrm>
            <a:off x="20" y="10"/>
            <a:ext cx="12191980" cy="685799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97" name="Rectangle 96">
            <a:extLst>
              <a:ext uri="{FF2B5EF4-FFF2-40B4-BE49-F238E27FC236}">
                <a16:creationId xmlns:a16="http://schemas.microsoft.com/office/drawing/2014/main" id="{3092D32E-B1E6-4335-BD86-8461882A79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715000" y="381006"/>
            <a:ext cx="6857999" cy="6096000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35000"/>
                </a:srgbClr>
              </a:gs>
              <a:gs pos="100000">
                <a:srgbClr val="000000">
                  <a:alpha val="0"/>
                </a:srgbClr>
              </a:gs>
              <a:gs pos="60000">
                <a:srgbClr val="000000">
                  <a:alpha val="2000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759B475-732D-44FB-B00F-C69291D79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4795" y="1079500"/>
            <a:ext cx="4449086" cy="2138400"/>
          </a:xfr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DISTRIBUTION OF PROFIT BY JOB INDUSTRY</a:t>
            </a:r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9E7C23BC-DAA6-40E1-8166-B8C4439D1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09338" y="3690871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5EDE30-44C4-4E17-8D7B-08CF33939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</p:spPr>
        <p:txBody>
          <a:bodyPr vert="horz" lIns="0" tIns="0" rIns="0" bIns="0" rtlCol="0" anchor="ctr">
            <a:normAutofit/>
          </a:bodyPr>
          <a:lstStyle/>
          <a:p>
            <a:pPr lvl="0">
              <a:spcAft>
                <a:spcPts val="600"/>
              </a:spcAft>
            </a:pPr>
            <a:r>
              <a:rPr lang="en-US" kern="1200" cap="all" spc="300" baseline="0" dirty="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rPr>
              <a:t>SPROCKET CENTRAL PTY LTD DATA ANALYSIS</a:t>
            </a:r>
            <a:endParaRPr lang="en-US" kern="1200" cap="all" spc="300" baseline="0" noProof="0" dirty="0">
              <a:solidFill>
                <a:schemeClr val="tx1">
                  <a:alpha val="70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0EEAA0-FFCD-4F62-A33B-BD290E1A9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</p:spPr>
        <p:txBody>
          <a:bodyPr vert="horz" lIns="0" tIns="0" rIns="0" bIns="0" rtlCol="0" anchor="ctr">
            <a:normAutofit/>
          </a:bodyPr>
          <a:lstStyle/>
          <a:p>
            <a:pPr lvl="0">
              <a:spcAft>
                <a:spcPts val="600"/>
              </a:spcAft>
            </a:pPr>
            <a:fld id="{D39607A7-8386-47DB-8578-DDEDD194E5D4}" type="slidenum">
              <a:rPr lang="en-US" noProof="0">
                <a:solidFill>
                  <a:srgbClr val="FFFFFF"/>
                </a:solidFill>
              </a:rPr>
              <a:pPr lvl="0">
                <a:spcAft>
                  <a:spcPts val="600"/>
                </a:spcAft>
              </a:pPr>
              <a:t>7</a:t>
            </a:fld>
            <a:endParaRPr lang="en-US" noProof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7374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701C0CAB-6A03-4C6A-9FAA-2198477536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9" name="Group 88">
            <a:extLst>
              <a:ext uri="{FF2B5EF4-FFF2-40B4-BE49-F238E27FC236}">
                <a16:creationId xmlns:a16="http://schemas.microsoft.com/office/drawing/2014/main" id="{F982E0B2-AA9C-441C-A08E-A9DF9CF12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728046" y="4869342"/>
            <a:ext cx="1623711" cy="630920"/>
            <a:chOff x="9588346" y="4824892"/>
            <a:chExt cx="1623711" cy="630920"/>
          </a:xfrm>
        </p:grpSpPr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A4A2E074-C10D-4C57-AB72-B631E4D77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>
              <a:off x="10267789" y="4452443"/>
              <a:ext cx="571820" cy="1316717"/>
            </a:xfrm>
            <a:custGeom>
              <a:avLst/>
              <a:gdLst>
                <a:gd name="connsiteX0" fmla="*/ 282417 w 571820"/>
                <a:gd name="connsiteY0" fmla="*/ 0 h 1316717"/>
                <a:gd name="connsiteX1" fmla="*/ 285910 w 571820"/>
                <a:gd name="connsiteY1" fmla="*/ 3175 h 1316717"/>
                <a:gd name="connsiteX2" fmla="*/ 287393 w 571820"/>
                <a:gd name="connsiteY2" fmla="*/ 1827 h 1316717"/>
                <a:gd name="connsiteX3" fmla="*/ 289403 w 571820"/>
                <a:gd name="connsiteY3" fmla="*/ 0 h 1316717"/>
                <a:gd name="connsiteX4" fmla="*/ 289403 w 571820"/>
                <a:gd name="connsiteY4" fmla="*/ 6349 h 1316717"/>
                <a:gd name="connsiteX5" fmla="*/ 309203 w 571820"/>
                <a:gd name="connsiteY5" fmla="*/ 24345 h 1316717"/>
                <a:gd name="connsiteX6" fmla="*/ 571820 w 571820"/>
                <a:gd name="connsiteY6" fmla="*/ 658359 h 1316717"/>
                <a:gd name="connsiteX7" fmla="*/ 309203 w 571820"/>
                <a:gd name="connsiteY7" fmla="*/ 1292372 h 1316717"/>
                <a:gd name="connsiteX8" fmla="*/ 289403 w 571820"/>
                <a:gd name="connsiteY8" fmla="*/ 1310368 h 1316717"/>
                <a:gd name="connsiteX9" fmla="*/ 289403 w 571820"/>
                <a:gd name="connsiteY9" fmla="*/ 1316717 h 1316717"/>
                <a:gd name="connsiteX10" fmla="*/ 287393 w 571820"/>
                <a:gd name="connsiteY10" fmla="*/ 1314890 h 1316717"/>
                <a:gd name="connsiteX11" fmla="*/ 285910 w 571820"/>
                <a:gd name="connsiteY11" fmla="*/ 1313542 h 1316717"/>
                <a:gd name="connsiteX12" fmla="*/ 282417 w 571820"/>
                <a:gd name="connsiteY12" fmla="*/ 1316717 h 1316717"/>
                <a:gd name="connsiteX13" fmla="*/ 282417 w 571820"/>
                <a:gd name="connsiteY13" fmla="*/ 1310367 h 1316717"/>
                <a:gd name="connsiteX14" fmla="*/ 262617 w 571820"/>
                <a:gd name="connsiteY14" fmla="*/ 1292372 h 1316717"/>
                <a:gd name="connsiteX15" fmla="*/ 0 w 571820"/>
                <a:gd name="connsiteY15" fmla="*/ 658358 h 1316717"/>
                <a:gd name="connsiteX16" fmla="*/ 262617 w 571820"/>
                <a:gd name="connsiteY16" fmla="*/ 24345 h 1316717"/>
                <a:gd name="connsiteX17" fmla="*/ 282417 w 571820"/>
                <a:gd name="connsiteY17" fmla="*/ 6349 h 131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71820" h="1316717">
                  <a:moveTo>
                    <a:pt x="282417" y="0"/>
                  </a:moveTo>
                  <a:lnTo>
                    <a:pt x="285910" y="3175"/>
                  </a:lnTo>
                  <a:lnTo>
                    <a:pt x="287393" y="1827"/>
                  </a:lnTo>
                  <a:lnTo>
                    <a:pt x="289403" y="0"/>
                  </a:lnTo>
                  <a:lnTo>
                    <a:pt x="289403" y="6349"/>
                  </a:lnTo>
                  <a:lnTo>
                    <a:pt x="309203" y="24345"/>
                  </a:lnTo>
                  <a:cubicBezTo>
                    <a:pt x="471461" y="186603"/>
                    <a:pt x="571820" y="410761"/>
                    <a:pt x="571820" y="658359"/>
                  </a:cubicBezTo>
                  <a:cubicBezTo>
                    <a:pt x="571820" y="905956"/>
                    <a:pt x="471461" y="1130114"/>
                    <a:pt x="309203" y="1292372"/>
                  </a:cubicBezTo>
                  <a:lnTo>
                    <a:pt x="289403" y="1310368"/>
                  </a:lnTo>
                  <a:lnTo>
                    <a:pt x="289403" y="1316717"/>
                  </a:lnTo>
                  <a:lnTo>
                    <a:pt x="287393" y="1314890"/>
                  </a:lnTo>
                  <a:lnTo>
                    <a:pt x="285910" y="1313542"/>
                  </a:lnTo>
                  <a:lnTo>
                    <a:pt x="282417" y="1316717"/>
                  </a:lnTo>
                  <a:lnTo>
                    <a:pt x="282417" y="1310367"/>
                  </a:lnTo>
                  <a:lnTo>
                    <a:pt x="262617" y="1292372"/>
                  </a:lnTo>
                  <a:cubicBezTo>
                    <a:pt x="100359" y="1130113"/>
                    <a:pt x="0" y="905956"/>
                    <a:pt x="0" y="658358"/>
                  </a:cubicBezTo>
                  <a:cubicBezTo>
                    <a:pt x="0" y="410761"/>
                    <a:pt x="100359" y="186603"/>
                    <a:pt x="262617" y="24345"/>
                  </a:cubicBezTo>
                  <a:lnTo>
                    <a:pt x="282417" y="6349"/>
                  </a:lnTo>
                  <a:close/>
                </a:path>
              </a:pathLst>
            </a:custGeom>
            <a:solidFill>
              <a:schemeClr val="accent4">
                <a:alpha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0B037EB3-1772-4BA8-A95A-E5DBDFEA32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 flipH="1">
              <a:off x="10112436" y="4359902"/>
              <a:ext cx="571820" cy="1620000"/>
              <a:chOff x="8482785" y="4330454"/>
              <a:chExt cx="571820" cy="1620000"/>
            </a:xfrm>
          </p:grpSpPr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A1F47AC1-63D0-47F3-9728-1A0A054349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8482785" y="4333632"/>
                <a:ext cx="571820" cy="1311956"/>
              </a:xfrm>
              <a:custGeom>
                <a:avLst/>
                <a:gdLst>
                  <a:gd name="connsiteX0" fmla="*/ 282417 w 571820"/>
                  <a:gd name="connsiteY0" fmla="*/ 0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82417 w 571820"/>
                  <a:gd name="connsiteY0" fmla="*/ 6349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309203 w 571820"/>
                  <a:gd name="connsiteY4" fmla="*/ 24345 h 1316717"/>
                  <a:gd name="connsiteX5" fmla="*/ 571820 w 571820"/>
                  <a:gd name="connsiteY5" fmla="*/ 658359 h 1316717"/>
                  <a:gd name="connsiteX6" fmla="*/ 309203 w 571820"/>
                  <a:gd name="connsiteY6" fmla="*/ 1292372 h 1316717"/>
                  <a:gd name="connsiteX7" fmla="*/ 289403 w 571820"/>
                  <a:gd name="connsiteY7" fmla="*/ 1310368 h 1316717"/>
                  <a:gd name="connsiteX8" fmla="*/ 289403 w 571820"/>
                  <a:gd name="connsiteY8" fmla="*/ 1316717 h 1316717"/>
                  <a:gd name="connsiteX9" fmla="*/ 287393 w 571820"/>
                  <a:gd name="connsiteY9" fmla="*/ 1314890 h 1316717"/>
                  <a:gd name="connsiteX10" fmla="*/ 285910 w 571820"/>
                  <a:gd name="connsiteY10" fmla="*/ 1313542 h 1316717"/>
                  <a:gd name="connsiteX11" fmla="*/ 282417 w 571820"/>
                  <a:gd name="connsiteY11" fmla="*/ 1316717 h 1316717"/>
                  <a:gd name="connsiteX12" fmla="*/ 282417 w 571820"/>
                  <a:gd name="connsiteY12" fmla="*/ 1310367 h 1316717"/>
                  <a:gd name="connsiteX13" fmla="*/ 262617 w 571820"/>
                  <a:gd name="connsiteY13" fmla="*/ 1292372 h 1316717"/>
                  <a:gd name="connsiteX14" fmla="*/ 0 w 571820"/>
                  <a:gd name="connsiteY14" fmla="*/ 658358 h 1316717"/>
                  <a:gd name="connsiteX15" fmla="*/ 262617 w 571820"/>
                  <a:gd name="connsiteY15" fmla="*/ 24345 h 1316717"/>
                  <a:gd name="connsiteX0" fmla="*/ 262617 w 571820"/>
                  <a:gd name="connsiteY0" fmla="*/ 22518 h 1314890"/>
                  <a:gd name="connsiteX1" fmla="*/ 285910 w 571820"/>
                  <a:gd name="connsiteY1" fmla="*/ 1348 h 1314890"/>
                  <a:gd name="connsiteX2" fmla="*/ 287393 w 571820"/>
                  <a:gd name="connsiteY2" fmla="*/ 0 h 1314890"/>
                  <a:gd name="connsiteX3" fmla="*/ 309203 w 571820"/>
                  <a:gd name="connsiteY3" fmla="*/ 22518 h 1314890"/>
                  <a:gd name="connsiteX4" fmla="*/ 571820 w 571820"/>
                  <a:gd name="connsiteY4" fmla="*/ 656532 h 1314890"/>
                  <a:gd name="connsiteX5" fmla="*/ 309203 w 571820"/>
                  <a:gd name="connsiteY5" fmla="*/ 1290545 h 1314890"/>
                  <a:gd name="connsiteX6" fmla="*/ 289403 w 571820"/>
                  <a:gd name="connsiteY6" fmla="*/ 1308541 h 1314890"/>
                  <a:gd name="connsiteX7" fmla="*/ 289403 w 571820"/>
                  <a:gd name="connsiteY7" fmla="*/ 1314890 h 1314890"/>
                  <a:gd name="connsiteX8" fmla="*/ 287393 w 571820"/>
                  <a:gd name="connsiteY8" fmla="*/ 1313063 h 1314890"/>
                  <a:gd name="connsiteX9" fmla="*/ 285910 w 571820"/>
                  <a:gd name="connsiteY9" fmla="*/ 1311715 h 1314890"/>
                  <a:gd name="connsiteX10" fmla="*/ 282417 w 571820"/>
                  <a:gd name="connsiteY10" fmla="*/ 1314890 h 1314890"/>
                  <a:gd name="connsiteX11" fmla="*/ 282417 w 571820"/>
                  <a:gd name="connsiteY11" fmla="*/ 1308540 h 1314890"/>
                  <a:gd name="connsiteX12" fmla="*/ 262617 w 571820"/>
                  <a:gd name="connsiteY12" fmla="*/ 1290545 h 1314890"/>
                  <a:gd name="connsiteX13" fmla="*/ 0 w 571820"/>
                  <a:gd name="connsiteY13" fmla="*/ 656531 h 1314890"/>
                  <a:gd name="connsiteX14" fmla="*/ 262617 w 571820"/>
                  <a:gd name="connsiteY14" fmla="*/ 22518 h 1314890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82417 w 571820"/>
                  <a:gd name="connsiteY10" fmla="*/ 1307192 h 1313542"/>
                  <a:gd name="connsiteX11" fmla="*/ 262617 w 571820"/>
                  <a:gd name="connsiteY11" fmla="*/ 1289197 h 1313542"/>
                  <a:gd name="connsiteX12" fmla="*/ 0 w 571820"/>
                  <a:gd name="connsiteY12" fmla="*/ 655183 h 1313542"/>
                  <a:gd name="connsiteX13" fmla="*/ 262617 w 571820"/>
                  <a:gd name="connsiteY13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62617 w 571820"/>
                  <a:gd name="connsiteY10" fmla="*/ 1289197 h 1313542"/>
                  <a:gd name="connsiteX11" fmla="*/ 0 w 571820"/>
                  <a:gd name="connsiteY11" fmla="*/ 655183 h 1313542"/>
                  <a:gd name="connsiteX12" fmla="*/ 262617 w 571820"/>
                  <a:gd name="connsiteY12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62617 w 571820"/>
                  <a:gd name="connsiteY9" fmla="*/ 1289197 h 1313542"/>
                  <a:gd name="connsiteX10" fmla="*/ 0 w 571820"/>
                  <a:gd name="connsiteY10" fmla="*/ 655183 h 1313542"/>
                  <a:gd name="connsiteX11" fmla="*/ 262617 w 571820"/>
                  <a:gd name="connsiteY11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62617 w 571820"/>
                  <a:gd name="connsiteY8" fmla="*/ 1289197 h 1313542"/>
                  <a:gd name="connsiteX9" fmla="*/ 0 w 571820"/>
                  <a:gd name="connsiteY9" fmla="*/ 655183 h 1313542"/>
                  <a:gd name="connsiteX10" fmla="*/ 262617 w 571820"/>
                  <a:gd name="connsiteY10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62617 w 571820"/>
                  <a:gd name="connsiteY7" fmla="*/ 1289197 h 1313542"/>
                  <a:gd name="connsiteX8" fmla="*/ 0 w 571820"/>
                  <a:gd name="connsiteY8" fmla="*/ 655183 h 1313542"/>
                  <a:gd name="connsiteX9" fmla="*/ 262617 w 571820"/>
                  <a:gd name="connsiteY9" fmla="*/ 21170 h 1313542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9403 w 571820"/>
                  <a:gd name="connsiteY5" fmla="*/ 1307193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5832 w 571820"/>
                  <a:gd name="connsiteY5" fmla="*/ 1311956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11956"/>
                  <a:gd name="connsiteX1" fmla="*/ 285910 w 571820"/>
                  <a:gd name="connsiteY1" fmla="*/ 0 h 1311956"/>
                  <a:gd name="connsiteX2" fmla="*/ 309203 w 571820"/>
                  <a:gd name="connsiteY2" fmla="*/ 21170 h 1311956"/>
                  <a:gd name="connsiteX3" fmla="*/ 571820 w 571820"/>
                  <a:gd name="connsiteY3" fmla="*/ 655184 h 1311956"/>
                  <a:gd name="connsiteX4" fmla="*/ 309203 w 571820"/>
                  <a:gd name="connsiteY4" fmla="*/ 1289197 h 1311956"/>
                  <a:gd name="connsiteX5" fmla="*/ 285832 w 571820"/>
                  <a:gd name="connsiteY5" fmla="*/ 1311956 h 1311956"/>
                  <a:gd name="connsiteX6" fmla="*/ 262617 w 571820"/>
                  <a:gd name="connsiteY6" fmla="*/ 1289197 h 1311956"/>
                  <a:gd name="connsiteX7" fmla="*/ 0 w 571820"/>
                  <a:gd name="connsiteY7" fmla="*/ 655183 h 1311956"/>
                  <a:gd name="connsiteX8" fmla="*/ 262617 w 571820"/>
                  <a:gd name="connsiteY8" fmla="*/ 21170 h 1311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1820" h="1311956">
                    <a:moveTo>
                      <a:pt x="262617" y="21170"/>
                    </a:moveTo>
                    <a:lnTo>
                      <a:pt x="285910" y="0"/>
                    </a:lnTo>
                    <a:lnTo>
                      <a:pt x="309203" y="21170"/>
                    </a:lnTo>
                    <a:cubicBezTo>
                      <a:pt x="471461" y="183428"/>
                      <a:pt x="571820" y="407586"/>
                      <a:pt x="571820" y="655184"/>
                    </a:cubicBezTo>
                    <a:cubicBezTo>
                      <a:pt x="571820" y="902781"/>
                      <a:pt x="471461" y="1126939"/>
                      <a:pt x="309203" y="1289197"/>
                    </a:cubicBezTo>
                    <a:lnTo>
                      <a:pt x="285832" y="1311956"/>
                    </a:lnTo>
                    <a:lnTo>
                      <a:pt x="262617" y="1289197"/>
                    </a:lnTo>
                    <a:cubicBezTo>
                      <a:pt x="100359" y="1126938"/>
                      <a:pt x="0" y="902781"/>
                      <a:pt x="0" y="655183"/>
                    </a:cubicBezTo>
                    <a:cubicBezTo>
                      <a:pt x="0" y="407586"/>
                      <a:pt x="100359" y="183428"/>
                      <a:pt x="262617" y="21170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803A57D6-0C36-4560-A08A-16768551EF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8768695" y="4330454"/>
                <a:ext cx="0" cy="162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 useBgFill="1">
        <p:nvSpPr>
          <p:cNvPr id="95" name="Rectangle 94">
            <a:extLst>
              <a:ext uri="{FF2B5EF4-FFF2-40B4-BE49-F238E27FC236}">
                <a16:creationId xmlns:a16="http://schemas.microsoft.com/office/drawing/2014/main" id="{1F4CD6D0-88B6-45F4-AC60-54587D3C9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23DD260D-AE68-0B81-0AB2-27D06355236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745" b="6162"/>
          <a:stretch/>
        </p:blipFill>
        <p:spPr>
          <a:xfrm>
            <a:off x="20" y="10"/>
            <a:ext cx="12191980" cy="685799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97" name="Rectangle 96">
            <a:extLst>
              <a:ext uri="{FF2B5EF4-FFF2-40B4-BE49-F238E27FC236}">
                <a16:creationId xmlns:a16="http://schemas.microsoft.com/office/drawing/2014/main" id="{3092D32E-B1E6-4335-BD86-8461882A79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715000" y="381006"/>
            <a:ext cx="6857999" cy="6096000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35000"/>
                </a:srgbClr>
              </a:gs>
              <a:gs pos="100000">
                <a:srgbClr val="000000">
                  <a:alpha val="0"/>
                </a:srgbClr>
              </a:gs>
              <a:gs pos="60000">
                <a:srgbClr val="000000">
                  <a:alpha val="2000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759B475-732D-44FB-B00F-C69291D79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4795" y="1079500"/>
            <a:ext cx="4449086" cy="2138400"/>
          </a:xfr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DISTRIBUTION OF PROFIT BY JOB INDUSTRY</a:t>
            </a:r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9E7C23BC-DAA6-40E1-8166-B8C4439D1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09338" y="3690871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5EDE30-44C4-4E17-8D7B-08CF33939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</p:spPr>
        <p:txBody>
          <a:bodyPr vert="horz" lIns="0" tIns="0" rIns="0" bIns="0" rtlCol="0" anchor="ctr">
            <a:normAutofit/>
          </a:bodyPr>
          <a:lstStyle/>
          <a:p>
            <a:pPr lvl="0">
              <a:spcAft>
                <a:spcPts val="600"/>
              </a:spcAft>
            </a:pPr>
            <a:r>
              <a:rPr lang="en-US" kern="1200" cap="all" spc="300" baseline="0" noProof="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0EEAA0-FFCD-4F62-A33B-BD290E1A9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</p:spPr>
        <p:txBody>
          <a:bodyPr vert="horz" lIns="0" tIns="0" rIns="0" bIns="0" rtlCol="0" anchor="ctr">
            <a:normAutofit/>
          </a:bodyPr>
          <a:lstStyle/>
          <a:p>
            <a:pPr lvl="0">
              <a:spcAft>
                <a:spcPts val="600"/>
              </a:spcAft>
            </a:pPr>
            <a:fld id="{D39607A7-8386-47DB-8578-DDEDD194E5D4}" type="slidenum">
              <a:rPr lang="en-US" noProof="0">
                <a:solidFill>
                  <a:srgbClr val="FFFFFF"/>
                </a:solidFill>
              </a:rPr>
              <a:pPr lvl="0">
                <a:spcAft>
                  <a:spcPts val="600"/>
                </a:spcAft>
              </a:pPr>
              <a:t>8</a:t>
            </a:fld>
            <a:endParaRPr lang="en-US" noProof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07827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701C0CAB-6A03-4C6A-9FAA-2198477536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F982E0B2-AA9C-441C-A08E-A9DF9CF12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728046" y="4869342"/>
            <a:ext cx="1623711" cy="630920"/>
            <a:chOff x="9588346" y="4824892"/>
            <a:chExt cx="1623711" cy="630920"/>
          </a:xfrm>
        </p:grpSpPr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A4A2E074-C10D-4C57-AB72-B631E4D77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>
              <a:off x="10267789" y="4452443"/>
              <a:ext cx="571820" cy="1316717"/>
            </a:xfrm>
            <a:custGeom>
              <a:avLst/>
              <a:gdLst>
                <a:gd name="connsiteX0" fmla="*/ 282417 w 571820"/>
                <a:gd name="connsiteY0" fmla="*/ 0 h 1316717"/>
                <a:gd name="connsiteX1" fmla="*/ 285910 w 571820"/>
                <a:gd name="connsiteY1" fmla="*/ 3175 h 1316717"/>
                <a:gd name="connsiteX2" fmla="*/ 287393 w 571820"/>
                <a:gd name="connsiteY2" fmla="*/ 1827 h 1316717"/>
                <a:gd name="connsiteX3" fmla="*/ 289403 w 571820"/>
                <a:gd name="connsiteY3" fmla="*/ 0 h 1316717"/>
                <a:gd name="connsiteX4" fmla="*/ 289403 w 571820"/>
                <a:gd name="connsiteY4" fmla="*/ 6349 h 1316717"/>
                <a:gd name="connsiteX5" fmla="*/ 309203 w 571820"/>
                <a:gd name="connsiteY5" fmla="*/ 24345 h 1316717"/>
                <a:gd name="connsiteX6" fmla="*/ 571820 w 571820"/>
                <a:gd name="connsiteY6" fmla="*/ 658359 h 1316717"/>
                <a:gd name="connsiteX7" fmla="*/ 309203 w 571820"/>
                <a:gd name="connsiteY7" fmla="*/ 1292372 h 1316717"/>
                <a:gd name="connsiteX8" fmla="*/ 289403 w 571820"/>
                <a:gd name="connsiteY8" fmla="*/ 1310368 h 1316717"/>
                <a:gd name="connsiteX9" fmla="*/ 289403 w 571820"/>
                <a:gd name="connsiteY9" fmla="*/ 1316717 h 1316717"/>
                <a:gd name="connsiteX10" fmla="*/ 287393 w 571820"/>
                <a:gd name="connsiteY10" fmla="*/ 1314890 h 1316717"/>
                <a:gd name="connsiteX11" fmla="*/ 285910 w 571820"/>
                <a:gd name="connsiteY11" fmla="*/ 1313542 h 1316717"/>
                <a:gd name="connsiteX12" fmla="*/ 282417 w 571820"/>
                <a:gd name="connsiteY12" fmla="*/ 1316717 h 1316717"/>
                <a:gd name="connsiteX13" fmla="*/ 282417 w 571820"/>
                <a:gd name="connsiteY13" fmla="*/ 1310367 h 1316717"/>
                <a:gd name="connsiteX14" fmla="*/ 262617 w 571820"/>
                <a:gd name="connsiteY14" fmla="*/ 1292372 h 1316717"/>
                <a:gd name="connsiteX15" fmla="*/ 0 w 571820"/>
                <a:gd name="connsiteY15" fmla="*/ 658358 h 1316717"/>
                <a:gd name="connsiteX16" fmla="*/ 262617 w 571820"/>
                <a:gd name="connsiteY16" fmla="*/ 24345 h 1316717"/>
                <a:gd name="connsiteX17" fmla="*/ 282417 w 571820"/>
                <a:gd name="connsiteY17" fmla="*/ 6349 h 131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71820" h="1316717">
                  <a:moveTo>
                    <a:pt x="282417" y="0"/>
                  </a:moveTo>
                  <a:lnTo>
                    <a:pt x="285910" y="3175"/>
                  </a:lnTo>
                  <a:lnTo>
                    <a:pt x="287393" y="1827"/>
                  </a:lnTo>
                  <a:lnTo>
                    <a:pt x="289403" y="0"/>
                  </a:lnTo>
                  <a:lnTo>
                    <a:pt x="289403" y="6349"/>
                  </a:lnTo>
                  <a:lnTo>
                    <a:pt x="309203" y="24345"/>
                  </a:lnTo>
                  <a:cubicBezTo>
                    <a:pt x="471461" y="186603"/>
                    <a:pt x="571820" y="410761"/>
                    <a:pt x="571820" y="658359"/>
                  </a:cubicBezTo>
                  <a:cubicBezTo>
                    <a:pt x="571820" y="905956"/>
                    <a:pt x="471461" y="1130114"/>
                    <a:pt x="309203" y="1292372"/>
                  </a:cubicBezTo>
                  <a:lnTo>
                    <a:pt x="289403" y="1310368"/>
                  </a:lnTo>
                  <a:lnTo>
                    <a:pt x="289403" y="1316717"/>
                  </a:lnTo>
                  <a:lnTo>
                    <a:pt x="287393" y="1314890"/>
                  </a:lnTo>
                  <a:lnTo>
                    <a:pt x="285910" y="1313542"/>
                  </a:lnTo>
                  <a:lnTo>
                    <a:pt x="282417" y="1316717"/>
                  </a:lnTo>
                  <a:lnTo>
                    <a:pt x="282417" y="1310367"/>
                  </a:lnTo>
                  <a:lnTo>
                    <a:pt x="262617" y="1292372"/>
                  </a:lnTo>
                  <a:cubicBezTo>
                    <a:pt x="100359" y="1130113"/>
                    <a:pt x="0" y="905956"/>
                    <a:pt x="0" y="658358"/>
                  </a:cubicBezTo>
                  <a:cubicBezTo>
                    <a:pt x="0" y="410761"/>
                    <a:pt x="100359" y="186603"/>
                    <a:pt x="262617" y="24345"/>
                  </a:cubicBezTo>
                  <a:lnTo>
                    <a:pt x="282417" y="6349"/>
                  </a:lnTo>
                  <a:close/>
                </a:path>
              </a:pathLst>
            </a:custGeom>
            <a:solidFill>
              <a:schemeClr val="accent4">
                <a:alpha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0B037EB3-1772-4BA8-A95A-E5DBDFEA32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 flipH="1">
              <a:off x="10112436" y="4359902"/>
              <a:ext cx="571820" cy="1620000"/>
              <a:chOff x="8482785" y="4330454"/>
              <a:chExt cx="571820" cy="1620000"/>
            </a:xfrm>
          </p:grpSpPr>
          <p:sp>
            <p:nvSpPr>
              <p:cNvPr id="109" name="Freeform: Shape 108">
                <a:extLst>
                  <a:ext uri="{FF2B5EF4-FFF2-40B4-BE49-F238E27FC236}">
                    <a16:creationId xmlns:a16="http://schemas.microsoft.com/office/drawing/2014/main" id="{A1F47AC1-63D0-47F3-9728-1A0A054349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8482785" y="4333632"/>
                <a:ext cx="571820" cy="1311956"/>
              </a:xfrm>
              <a:custGeom>
                <a:avLst/>
                <a:gdLst>
                  <a:gd name="connsiteX0" fmla="*/ 282417 w 571820"/>
                  <a:gd name="connsiteY0" fmla="*/ 0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82417 w 571820"/>
                  <a:gd name="connsiteY0" fmla="*/ 6349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309203 w 571820"/>
                  <a:gd name="connsiteY4" fmla="*/ 24345 h 1316717"/>
                  <a:gd name="connsiteX5" fmla="*/ 571820 w 571820"/>
                  <a:gd name="connsiteY5" fmla="*/ 658359 h 1316717"/>
                  <a:gd name="connsiteX6" fmla="*/ 309203 w 571820"/>
                  <a:gd name="connsiteY6" fmla="*/ 1292372 h 1316717"/>
                  <a:gd name="connsiteX7" fmla="*/ 289403 w 571820"/>
                  <a:gd name="connsiteY7" fmla="*/ 1310368 h 1316717"/>
                  <a:gd name="connsiteX8" fmla="*/ 289403 w 571820"/>
                  <a:gd name="connsiteY8" fmla="*/ 1316717 h 1316717"/>
                  <a:gd name="connsiteX9" fmla="*/ 287393 w 571820"/>
                  <a:gd name="connsiteY9" fmla="*/ 1314890 h 1316717"/>
                  <a:gd name="connsiteX10" fmla="*/ 285910 w 571820"/>
                  <a:gd name="connsiteY10" fmla="*/ 1313542 h 1316717"/>
                  <a:gd name="connsiteX11" fmla="*/ 282417 w 571820"/>
                  <a:gd name="connsiteY11" fmla="*/ 1316717 h 1316717"/>
                  <a:gd name="connsiteX12" fmla="*/ 282417 w 571820"/>
                  <a:gd name="connsiteY12" fmla="*/ 1310367 h 1316717"/>
                  <a:gd name="connsiteX13" fmla="*/ 262617 w 571820"/>
                  <a:gd name="connsiteY13" fmla="*/ 1292372 h 1316717"/>
                  <a:gd name="connsiteX14" fmla="*/ 0 w 571820"/>
                  <a:gd name="connsiteY14" fmla="*/ 658358 h 1316717"/>
                  <a:gd name="connsiteX15" fmla="*/ 262617 w 571820"/>
                  <a:gd name="connsiteY15" fmla="*/ 24345 h 1316717"/>
                  <a:gd name="connsiteX0" fmla="*/ 262617 w 571820"/>
                  <a:gd name="connsiteY0" fmla="*/ 22518 h 1314890"/>
                  <a:gd name="connsiteX1" fmla="*/ 285910 w 571820"/>
                  <a:gd name="connsiteY1" fmla="*/ 1348 h 1314890"/>
                  <a:gd name="connsiteX2" fmla="*/ 287393 w 571820"/>
                  <a:gd name="connsiteY2" fmla="*/ 0 h 1314890"/>
                  <a:gd name="connsiteX3" fmla="*/ 309203 w 571820"/>
                  <a:gd name="connsiteY3" fmla="*/ 22518 h 1314890"/>
                  <a:gd name="connsiteX4" fmla="*/ 571820 w 571820"/>
                  <a:gd name="connsiteY4" fmla="*/ 656532 h 1314890"/>
                  <a:gd name="connsiteX5" fmla="*/ 309203 w 571820"/>
                  <a:gd name="connsiteY5" fmla="*/ 1290545 h 1314890"/>
                  <a:gd name="connsiteX6" fmla="*/ 289403 w 571820"/>
                  <a:gd name="connsiteY6" fmla="*/ 1308541 h 1314890"/>
                  <a:gd name="connsiteX7" fmla="*/ 289403 w 571820"/>
                  <a:gd name="connsiteY7" fmla="*/ 1314890 h 1314890"/>
                  <a:gd name="connsiteX8" fmla="*/ 287393 w 571820"/>
                  <a:gd name="connsiteY8" fmla="*/ 1313063 h 1314890"/>
                  <a:gd name="connsiteX9" fmla="*/ 285910 w 571820"/>
                  <a:gd name="connsiteY9" fmla="*/ 1311715 h 1314890"/>
                  <a:gd name="connsiteX10" fmla="*/ 282417 w 571820"/>
                  <a:gd name="connsiteY10" fmla="*/ 1314890 h 1314890"/>
                  <a:gd name="connsiteX11" fmla="*/ 282417 w 571820"/>
                  <a:gd name="connsiteY11" fmla="*/ 1308540 h 1314890"/>
                  <a:gd name="connsiteX12" fmla="*/ 262617 w 571820"/>
                  <a:gd name="connsiteY12" fmla="*/ 1290545 h 1314890"/>
                  <a:gd name="connsiteX13" fmla="*/ 0 w 571820"/>
                  <a:gd name="connsiteY13" fmla="*/ 656531 h 1314890"/>
                  <a:gd name="connsiteX14" fmla="*/ 262617 w 571820"/>
                  <a:gd name="connsiteY14" fmla="*/ 22518 h 1314890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82417 w 571820"/>
                  <a:gd name="connsiteY10" fmla="*/ 1307192 h 1313542"/>
                  <a:gd name="connsiteX11" fmla="*/ 262617 w 571820"/>
                  <a:gd name="connsiteY11" fmla="*/ 1289197 h 1313542"/>
                  <a:gd name="connsiteX12" fmla="*/ 0 w 571820"/>
                  <a:gd name="connsiteY12" fmla="*/ 655183 h 1313542"/>
                  <a:gd name="connsiteX13" fmla="*/ 262617 w 571820"/>
                  <a:gd name="connsiteY13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62617 w 571820"/>
                  <a:gd name="connsiteY10" fmla="*/ 1289197 h 1313542"/>
                  <a:gd name="connsiteX11" fmla="*/ 0 w 571820"/>
                  <a:gd name="connsiteY11" fmla="*/ 655183 h 1313542"/>
                  <a:gd name="connsiteX12" fmla="*/ 262617 w 571820"/>
                  <a:gd name="connsiteY12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62617 w 571820"/>
                  <a:gd name="connsiteY9" fmla="*/ 1289197 h 1313542"/>
                  <a:gd name="connsiteX10" fmla="*/ 0 w 571820"/>
                  <a:gd name="connsiteY10" fmla="*/ 655183 h 1313542"/>
                  <a:gd name="connsiteX11" fmla="*/ 262617 w 571820"/>
                  <a:gd name="connsiteY11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62617 w 571820"/>
                  <a:gd name="connsiteY8" fmla="*/ 1289197 h 1313542"/>
                  <a:gd name="connsiteX9" fmla="*/ 0 w 571820"/>
                  <a:gd name="connsiteY9" fmla="*/ 655183 h 1313542"/>
                  <a:gd name="connsiteX10" fmla="*/ 262617 w 571820"/>
                  <a:gd name="connsiteY10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62617 w 571820"/>
                  <a:gd name="connsiteY7" fmla="*/ 1289197 h 1313542"/>
                  <a:gd name="connsiteX8" fmla="*/ 0 w 571820"/>
                  <a:gd name="connsiteY8" fmla="*/ 655183 h 1313542"/>
                  <a:gd name="connsiteX9" fmla="*/ 262617 w 571820"/>
                  <a:gd name="connsiteY9" fmla="*/ 21170 h 1313542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9403 w 571820"/>
                  <a:gd name="connsiteY5" fmla="*/ 1307193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5832 w 571820"/>
                  <a:gd name="connsiteY5" fmla="*/ 1311956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11956"/>
                  <a:gd name="connsiteX1" fmla="*/ 285910 w 571820"/>
                  <a:gd name="connsiteY1" fmla="*/ 0 h 1311956"/>
                  <a:gd name="connsiteX2" fmla="*/ 309203 w 571820"/>
                  <a:gd name="connsiteY2" fmla="*/ 21170 h 1311956"/>
                  <a:gd name="connsiteX3" fmla="*/ 571820 w 571820"/>
                  <a:gd name="connsiteY3" fmla="*/ 655184 h 1311956"/>
                  <a:gd name="connsiteX4" fmla="*/ 309203 w 571820"/>
                  <a:gd name="connsiteY4" fmla="*/ 1289197 h 1311956"/>
                  <a:gd name="connsiteX5" fmla="*/ 285832 w 571820"/>
                  <a:gd name="connsiteY5" fmla="*/ 1311956 h 1311956"/>
                  <a:gd name="connsiteX6" fmla="*/ 262617 w 571820"/>
                  <a:gd name="connsiteY6" fmla="*/ 1289197 h 1311956"/>
                  <a:gd name="connsiteX7" fmla="*/ 0 w 571820"/>
                  <a:gd name="connsiteY7" fmla="*/ 655183 h 1311956"/>
                  <a:gd name="connsiteX8" fmla="*/ 262617 w 571820"/>
                  <a:gd name="connsiteY8" fmla="*/ 21170 h 1311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1820" h="1311956">
                    <a:moveTo>
                      <a:pt x="262617" y="21170"/>
                    </a:moveTo>
                    <a:lnTo>
                      <a:pt x="285910" y="0"/>
                    </a:lnTo>
                    <a:lnTo>
                      <a:pt x="309203" y="21170"/>
                    </a:lnTo>
                    <a:cubicBezTo>
                      <a:pt x="471461" y="183428"/>
                      <a:pt x="571820" y="407586"/>
                      <a:pt x="571820" y="655184"/>
                    </a:cubicBezTo>
                    <a:cubicBezTo>
                      <a:pt x="571820" y="902781"/>
                      <a:pt x="471461" y="1126939"/>
                      <a:pt x="309203" y="1289197"/>
                    </a:cubicBezTo>
                    <a:lnTo>
                      <a:pt x="285832" y="1311956"/>
                    </a:lnTo>
                    <a:lnTo>
                      <a:pt x="262617" y="1289197"/>
                    </a:lnTo>
                    <a:cubicBezTo>
                      <a:pt x="100359" y="1126938"/>
                      <a:pt x="0" y="902781"/>
                      <a:pt x="0" y="655183"/>
                    </a:cubicBezTo>
                    <a:cubicBezTo>
                      <a:pt x="0" y="407586"/>
                      <a:pt x="100359" y="183428"/>
                      <a:pt x="262617" y="21170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id="{803A57D6-0C36-4560-A08A-16768551EF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8768695" y="4330454"/>
                <a:ext cx="0" cy="162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 useBgFill="1">
        <p:nvSpPr>
          <p:cNvPr id="112" name="Rectangle 111">
            <a:extLst>
              <a:ext uri="{FF2B5EF4-FFF2-40B4-BE49-F238E27FC236}">
                <a16:creationId xmlns:a16="http://schemas.microsoft.com/office/drawing/2014/main" id="{1F4CD6D0-88B6-45F4-AC60-54587D3C9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C1467EC-2DAE-77E5-C3D1-7FF5F83CB61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9982" b="793"/>
          <a:stretch/>
        </p:blipFill>
        <p:spPr>
          <a:xfrm>
            <a:off x="20" y="10"/>
            <a:ext cx="12191980" cy="685799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4" name="Rectangle 113">
            <a:extLst>
              <a:ext uri="{FF2B5EF4-FFF2-40B4-BE49-F238E27FC236}">
                <a16:creationId xmlns:a16="http://schemas.microsoft.com/office/drawing/2014/main" id="{2A079D24-860A-4799-B3AE-658D4F1365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076325"/>
            <a:ext cx="12191999" cy="4705352"/>
          </a:xfrm>
          <a:prstGeom prst="rect">
            <a:avLst/>
          </a:prstGeom>
          <a:gradFill flip="none" rotWithShape="1">
            <a:gsLst>
              <a:gs pos="45000">
                <a:srgbClr val="000000">
                  <a:alpha val="35000"/>
                </a:srgbClr>
              </a:gs>
              <a:gs pos="55000">
                <a:srgbClr val="000000">
                  <a:alpha val="35000"/>
                </a:srgbClr>
              </a:gs>
              <a:gs pos="25000">
                <a:srgbClr val="000000">
                  <a:alpha val="20000"/>
                </a:srgbClr>
              </a:gs>
              <a:gs pos="0">
                <a:srgbClr val="000000">
                  <a:alpha val="0"/>
                </a:srgbClr>
              </a:gs>
              <a:gs pos="100000">
                <a:srgbClr val="000000">
                  <a:alpha val="0"/>
                </a:srgbClr>
              </a:gs>
              <a:gs pos="75000">
                <a:srgbClr val="000000">
                  <a:alpha val="20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759B475-732D-44FB-B00F-C69291D79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6929" y="287347"/>
            <a:ext cx="7004957" cy="1018936"/>
          </a:xfr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DISTRIBUTION OF PROFIT BY WEALTH SEGMENT</a:t>
            </a:r>
          </a:p>
        </p:txBody>
      </p: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6C14D892-36B8-4065-9158-50C22E1E69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5826000" y="3429000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5EDE30-44C4-4E17-8D7B-08CF33939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</p:spPr>
        <p:txBody>
          <a:bodyPr vert="horz" lIns="0" tIns="0" rIns="0" bIns="0" rtlCol="0" anchor="ctr">
            <a:normAutofit/>
          </a:bodyPr>
          <a:lstStyle/>
          <a:p>
            <a:pPr lvl="0">
              <a:spcAft>
                <a:spcPts val="600"/>
              </a:spcAft>
            </a:pPr>
            <a:r>
              <a:rPr lang="en-US" kern="1200" cap="all" spc="300" baseline="0" noProof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Presentation Title</a:t>
            </a:r>
            <a:endParaRPr lang="en-US" kern="1200" cap="all" spc="300" baseline="0" noProof="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0EEAA0-FFCD-4F62-A33B-BD290E1A9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</p:spPr>
        <p:txBody>
          <a:bodyPr vert="horz" lIns="0" tIns="0" rIns="0" bIns="0" rtlCol="0" anchor="ctr">
            <a:normAutofit/>
          </a:bodyPr>
          <a:lstStyle/>
          <a:p>
            <a:pPr lvl="0">
              <a:spcAft>
                <a:spcPts val="600"/>
              </a:spcAft>
            </a:pPr>
            <a:fld id="{D39607A7-8386-47DB-8578-DDEDD194E5D4}" type="slidenum">
              <a:rPr lang="en-US" noProof="0" smtClean="0">
                <a:solidFill>
                  <a:srgbClr val="FFFFFF"/>
                </a:solidFill>
              </a:rPr>
              <a:pPr lvl="0">
                <a:spcAft>
                  <a:spcPts val="600"/>
                </a:spcAft>
              </a:pPr>
              <a:t>9</a:t>
            </a:fld>
            <a:endParaRPr lang="en-US" noProof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3804319"/>
      </p:ext>
    </p:extLst>
  </p:cSld>
  <p:clrMapOvr>
    <a:masterClrMapping/>
  </p:clrMapOvr>
</p:sld>
</file>

<file path=ppt/theme/theme1.xml><?xml version="1.0" encoding="utf-8"?>
<a:theme xmlns:a="http://schemas.openxmlformats.org/drawingml/2006/main" name="LeafVTI">
  <a:themeElements>
    <a:clrScheme name="Leaf">
      <a:dk1>
        <a:sysClr val="windowText" lastClr="000000"/>
      </a:dk1>
      <a:lt1>
        <a:sysClr val="window" lastClr="FFFFFF"/>
      </a:lt1>
      <a:dk2>
        <a:srgbClr val="732124"/>
      </a:dk2>
      <a:lt2>
        <a:srgbClr val="F0EDE5"/>
      </a:lt2>
      <a:accent1>
        <a:srgbClr val="D34817"/>
      </a:accent1>
      <a:accent2>
        <a:srgbClr val="A68D65"/>
      </a:accent2>
      <a:accent3>
        <a:srgbClr val="728377"/>
      </a:accent3>
      <a:accent4>
        <a:srgbClr val="B4797B"/>
      </a:accent4>
      <a:accent5>
        <a:srgbClr val="CE8439"/>
      </a:accent5>
      <a:accent6>
        <a:srgbClr val="CF3A2A"/>
      </a:accent6>
      <a:hlink>
        <a:srgbClr val="D06853"/>
      </a:hlink>
      <a:folHlink>
        <a:srgbClr val="B67779"/>
      </a:folHlink>
    </a:clrScheme>
    <a:fontScheme name="Leaf">
      <a:majorFont>
        <a:latin typeface="Rockwell Nova Light"/>
        <a:ea typeface=""/>
        <a:cs typeface=""/>
      </a:majorFont>
      <a:minorFont>
        <a:latin typeface="Avenir Next LT Pro Light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afVTI" id="{AD13D32C-3873-4EF1-A28C-5D0E64FF0913}" vid="{0D2E0FD0-9C17-4337-BD21-33917FC300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990F83D-1171-41B3-8A0C-A2A1B5C3AC92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13A19464-B5CC-4C9F-9F2F-1C2E8CA1172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81660C2-E4FB-4725-82B0-989555BC2D5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_LeafVTI</Template>
  <TotalTime>0</TotalTime>
  <Words>242</Words>
  <Application>Microsoft Office PowerPoint</Application>
  <PresentationFormat>Widescreen</PresentationFormat>
  <Paragraphs>68</Paragraphs>
  <Slides>15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Amasis MT Pro Black</vt:lpstr>
      <vt:lpstr>Arial</vt:lpstr>
      <vt:lpstr>Avenir Next LT Pro Light</vt:lpstr>
      <vt:lpstr>Calibri</vt:lpstr>
      <vt:lpstr>Open Sans</vt:lpstr>
      <vt:lpstr>Rockwell Nova Light</vt:lpstr>
      <vt:lpstr>Tw Cen MT</vt:lpstr>
      <vt:lpstr>Wingdings</vt:lpstr>
      <vt:lpstr>LeafVTI</vt:lpstr>
      <vt:lpstr>SPROCKET CENTRAL PTY LTD  data analysis</vt:lpstr>
      <vt:lpstr>Agenda</vt:lpstr>
      <vt:lpstr>Introduction</vt:lpstr>
      <vt:lpstr>DATA EXPLORATION</vt:lpstr>
      <vt:lpstr>       AGE DISTRIBUTION OF CUSTOMERS</vt:lpstr>
      <vt:lpstr>GENDER DISTRIBUTION OF CUSTOMERS</vt:lpstr>
      <vt:lpstr>DISTRIBUTION OF PROFIT BY JOB INDUSTRY</vt:lpstr>
      <vt:lpstr>DISTRIBUTION OF PROFIT BY JOB INDUSTRY</vt:lpstr>
      <vt:lpstr>DISTRIBUTION OF PROFIT BY WEALTH SEGMENT</vt:lpstr>
      <vt:lpstr>DISTRIBUTION OF PROFIT BY BRAND</vt:lpstr>
      <vt:lpstr>Model analysis</vt:lpstr>
      <vt:lpstr>DISTRIBUTION OF PROFIT BY BRAND</vt:lpstr>
      <vt:lpstr>Summary</vt:lpstr>
      <vt:lpstr>interpretation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2021-05-07T09:09:58Z</dcterms:created>
  <dcterms:modified xsi:type="dcterms:W3CDTF">2023-04-26T23:03:38Z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