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9ce9e2cec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ce9e2cec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Hello world</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fr"/>
              <a:t>Lorem ipsum dolor sit amet, consectetur adipiscing elit. Litora maecenas elit amet ligula luctus iaculis tellus sociosqu risus aliquet.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Foo bar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fr"/>
              <a:t>Curae proin quis himenaeos porttitor tincidunt ornare conubia maecenas mauris tellus. Sapien pulvinar eget aliquam congue pulvinar venenatis leo ac maecenas urna. Parturient et dictum habitasse cubilia ullamcorper nascetur posuere vel donec ridiculus. Vitae penatibus dapibus ipsum orci senectus viverra montes felis volutpat nulla. In elementum inceptos velit curae diam in phasellus rhoncus malesuada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