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5" r:id="rId8"/>
    <p:sldId id="276" r:id="rId9"/>
    <p:sldId id="277" r:id="rId10"/>
    <p:sldId id="262" r:id="rId11"/>
    <p:sldId id="269" r:id="rId12"/>
    <p:sldId id="263" r:id="rId13"/>
    <p:sldId id="270" r:id="rId14"/>
    <p:sldId id="278" r:id="rId15"/>
    <p:sldId id="264" r:id="rId16"/>
    <p:sldId id="273" r:id="rId17"/>
    <p:sldId id="274" r:id="rId18"/>
    <p:sldId id="271" r:id="rId19"/>
    <p:sldId id="266"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51186E-40FB-4C76-8411-47E21A318408}" v="735" dt="2022-01-01T20:37:16.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il, Prasanna H" userId="edfb24b8-ccc5-413a-ba1b-b5aaa7d89faf" providerId="ADAL" clId="{DB3CEC7B-3179-4EDF-8AAD-8F39AF4D059F}"/>
    <pc:docChg chg="undo custSel addSld delSld modSld addSection delSection modSection">
      <pc:chgData name="Patil, Prasanna H" userId="edfb24b8-ccc5-413a-ba1b-b5aaa7d89faf" providerId="ADAL" clId="{DB3CEC7B-3179-4EDF-8AAD-8F39AF4D059F}" dt="2021-12-30T21:23:20.642" v="2382" actId="20577"/>
      <pc:docMkLst>
        <pc:docMk/>
      </pc:docMkLst>
      <pc:sldChg chg="addSp modSp new mod setBg">
        <pc:chgData name="Patil, Prasanna H" userId="edfb24b8-ccc5-413a-ba1b-b5aaa7d89faf" providerId="ADAL" clId="{DB3CEC7B-3179-4EDF-8AAD-8F39AF4D059F}" dt="2021-12-30T14:50:30.390" v="144" actId="26606"/>
        <pc:sldMkLst>
          <pc:docMk/>
          <pc:sldMk cId="2066583709" sldId="256"/>
        </pc:sldMkLst>
        <pc:spChg chg="mod">
          <ac:chgData name="Patil, Prasanna H" userId="edfb24b8-ccc5-413a-ba1b-b5aaa7d89faf" providerId="ADAL" clId="{DB3CEC7B-3179-4EDF-8AAD-8F39AF4D059F}" dt="2021-12-30T14:50:30.390" v="144" actId="26606"/>
          <ac:spMkLst>
            <pc:docMk/>
            <pc:sldMk cId="2066583709" sldId="256"/>
            <ac:spMk id="2" creationId="{AD13ADF6-A493-4F07-8897-7FA2C7737012}"/>
          </ac:spMkLst>
        </pc:spChg>
        <pc:spChg chg="mod">
          <ac:chgData name="Patil, Prasanna H" userId="edfb24b8-ccc5-413a-ba1b-b5aaa7d89faf" providerId="ADAL" clId="{DB3CEC7B-3179-4EDF-8AAD-8F39AF4D059F}" dt="2021-12-30T14:50:30.390" v="144" actId="26606"/>
          <ac:spMkLst>
            <pc:docMk/>
            <pc:sldMk cId="2066583709" sldId="256"/>
            <ac:spMk id="3" creationId="{1ECF38B1-4712-438D-A0F6-57EF128EA519}"/>
          </ac:spMkLst>
        </pc:spChg>
        <pc:spChg chg="add">
          <ac:chgData name="Patil, Prasanna H" userId="edfb24b8-ccc5-413a-ba1b-b5aaa7d89faf" providerId="ADAL" clId="{DB3CEC7B-3179-4EDF-8AAD-8F39AF4D059F}" dt="2021-12-30T14:50:30.390" v="144" actId="26606"/>
          <ac:spMkLst>
            <pc:docMk/>
            <pc:sldMk cId="2066583709" sldId="256"/>
            <ac:spMk id="8" creationId="{0B3B9DBC-97CC-4A18-B4A6-66E240292269}"/>
          </ac:spMkLst>
        </pc:spChg>
        <pc:spChg chg="add">
          <ac:chgData name="Patil, Prasanna H" userId="edfb24b8-ccc5-413a-ba1b-b5aaa7d89faf" providerId="ADAL" clId="{DB3CEC7B-3179-4EDF-8AAD-8F39AF4D059F}" dt="2021-12-30T14:50:30.390" v="144" actId="26606"/>
          <ac:spMkLst>
            <pc:docMk/>
            <pc:sldMk cId="2066583709" sldId="256"/>
            <ac:spMk id="10" creationId="{F4492644-1D84-449E-94E4-5FC5C873D32E}"/>
          </ac:spMkLst>
        </pc:spChg>
        <pc:spChg chg="add">
          <ac:chgData name="Patil, Prasanna H" userId="edfb24b8-ccc5-413a-ba1b-b5aaa7d89faf" providerId="ADAL" clId="{DB3CEC7B-3179-4EDF-8AAD-8F39AF4D059F}" dt="2021-12-30T14:50:30.390" v="144" actId="26606"/>
          <ac:spMkLst>
            <pc:docMk/>
            <pc:sldMk cId="2066583709" sldId="256"/>
            <ac:spMk id="12" creationId="{94EE1A74-DEBF-434E-8B5E-7AB296ECBE08}"/>
          </ac:spMkLst>
        </pc:spChg>
        <pc:spChg chg="add">
          <ac:chgData name="Patil, Prasanna H" userId="edfb24b8-ccc5-413a-ba1b-b5aaa7d89faf" providerId="ADAL" clId="{DB3CEC7B-3179-4EDF-8AAD-8F39AF4D059F}" dt="2021-12-30T14:50:30.390" v="144" actId="26606"/>
          <ac:spMkLst>
            <pc:docMk/>
            <pc:sldMk cId="2066583709" sldId="256"/>
            <ac:spMk id="14" creationId="{8C7C4D4B-92D9-4FA4-A294-749E8574FF51}"/>
          </ac:spMkLst>
        </pc:spChg>
        <pc:spChg chg="add">
          <ac:chgData name="Patil, Prasanna H" userId="edfb24b8-ccc5-413a-ba1b-b5aaa7d89faf" providerId="ADAL" clId="{DB3CEC7B-3179-4EDF-8AAD-8F39AF4D059F}" dt="2021-12-30T14:50:30.390" v="144" actId="26606"/>
          <ac:spMkLst>
            <pc:docMk/>
            <pc:sldMk cId="2066583709" sldId="256"/>
            <ac:spMk id="16" creationId="{BADA3358-2A3F-41B0-A458-6FD1DB3AF9BB}"/>
          </ac:spMkLst>
        </pc:spChg>
        <pc:spChg chg="add">
          <ac:chgData name="Patil, Prasanna H" userId="edfb24b8-ccc5-413a-ba1b-b5aaa7d89faf" providerId="ADAL" clId="{DB3CEC7B-3179-4EDF-8AAD-8F39AF4D059F}" dt="2021-12-30T14:50:30.390" v="144" actId="26606"/>
          <ac:spMkLst>
            <pc:docMk/>
            <pc:sldMk cId="2066583709" sldId="256"/>
            <ac:spMk id="18" creationId="{E4737216-37B2-43AD-AB08-05BFCCEFC99E}"/>
          </ac:spMkLst>
        </pc:spChg>
      </pc:sldChg>
      <pc:sldChg chg="addSp delSp modSp new mod setBg">
        <pc:chgData name="Patil, Prasanna H" userId="edfb24b8-ccc5-413a-ba1b-b5aaa7d89faf" providerId="ADAL" clId="{DB3CEC7B-3179-4EDF-8AAD-8F39AF4D059F}" dt="2021-12-30T17:38:13.812" v="383" actId="26606"/>
        <pc:sldMkLst>
          <pc:docMk/>
          <pc:sldMk cId="2867107234" sldId="257"/>
        </pc:sldMkLst>
        <pc:spChg chg="mod">
          <ac:chgData name="Patil, Prasanna H" userId="edfb24b8-ccc5-413a-ba1b-b5aaa7d89faf" providerId="ADAL" clId="{DB3CEC7B-3179-4EDF-8AAD-8F39AF4D059F}" dt="2021-12-30T15:14:12.179" v="151" actId="20577"/>
          <ac:spMkLst>
            <pc:docMk/>
            <pc:sldMk cId="2867107234" sldId="257"/>
            <ac:spMk id="2" creationId="{80B2CB37-CA6B-4EA5-AC2F-AA29005FE55E}"/>
          </ac:spMkLst>
        </pc:spChg>
        <pc:spChg chg="add del mod">
          <ac:chgData name="Patil, Prasanna H" userId="edfb24b8-ccc5-413a-ba1b-b5aaa7d89faf" providerId="ADAL" clId="{DB3CEC7B-3179-4EDF-8AAD-8F39AF4D059F}" dt="2021-12-30T17:37:50.214" v="381" actId="26606"/>
          <ac:spMkLst>
            <pc:docMk/>
            <pc:sldMk cId="2867107234" sldId="257"/>
            <ac:spMk id="3" creationId="{4546B2B9-FF6D-4BEC-8163-5B6AAC712AFB}"/>
          </ac:spMkLst>
        </pc:spChg>
        <pc:spChg chg="add">
          <ac:chgData name="Patil, Prasanna H" userId="edfb24b8-ccc5-413a-ba1b-b5aaa7d89faf" providerId="ADAL" clId="{DB3CEC7B-3179-4EDF-8AAD-8F39AF4D059F}" dt="2021-12-30T15:14:03.064" v="145" actId="26606"/>
          <ac:spMkLst>
            <pc:docMk/>
            <pc:sldMk cId="2867107234" sldId="257"/>
            <ac:spMk id="8" creationId="{1B15ED52-F352-441B-82BF-E0EA34836D08}"/>
          </ac:spMkLst>
        </pc:spChg>
        <pc:spChg chg="add">
          <ac:chgData name="Patil, Prasanna H" userId="edfb24b8-ccc5-413a-ba1b-b5aaa7d89faf" providerId="ADAL" clId="{DB3CEC7B-3179-4EDF-8AAD-8F39AF4D059F}" dt="2021-12-30T15:14:03.064" v="145" actId="26606"/>
          <ac:spMkLst>
            <pc:docMk/>
            <pc:sldMk cId="2867107234" sldId="257"/>
            <ac:spMk id="10" creationId="{3B2E3793-BFE6-45A2-9B7B-E18844431C99}"/>
          </ac:spMkLst>
        </pc:spChg>
        <pc:spChg chg="add">
          <ac:chgData name="Patil, Prasanna H" userId="edfb24b8-ccc5-413a-ba1b-b5aaa7d89faf" providerId="ADAL" clId="{DB3CEC7B-3179-4EDF-8AAD-8F39AF4D059F}" dt="2021-12-30T15:14:03.064" v="145" actId="26606"/>
          <ac:spMkLst>
            <pc:docMk/>
            <pc:sldMk cId="2867107234" sldId="257"/>
            <ac:spMk id="12" creationId="{BC4C4868-CB8F-4AF9-9CDB-8108F2C19B67}"/>
          </ac:spMkLst>
        </pc:spChg>
        <pc:spChg chg="add">
          <ac:chgData name="Patil, Prasanna H" userId="edfb24b8-ccc5-413a-ba1b-b5aaa7d89faf" providerId="ADAL" clId="{DB3CEC7B-3179-4EDF-8AAD-8F39AF4D059F}" dt="2021-12-30T15:14:03.064" v="145" actId="26606"/>
          <ac:spMkLst>
            <pc:docMk/>
            <pc:sldMk cId="2867107234" sldId="257"/>
            <ac:spMk id="14" creationId="{375E0459-6403-40CD-989D-56A4407CA12E}"/>
          </ac:spMkLst>
        </pc:spChg>
        <pc:spChg chg="add">
          <ac:chgData name="Patil, Prasanna H" userId="edfb24b8-ccc5-413a-ba1b-b5aaa7d89faf" providerId="ADAL" clId="{DB3CEC7B-3179-4EDF-8AAD-8F39AF4D059F}" dt="2021-12-30T15:14:03.064" v="145" actId="26606"/>
          <ac:spMkLst>
            <pc:docMk/>
            <pc:sldMk cId="2867107234" sldId="257"/>
            <ac:spMk id="16" creationId="{53E5B1A8-3AC9-4BD1-9BBC-78CA94F2D1BA}"/>
          </ac:spMkLst>
        </pc:spChg>
        <pc:graphicFrameChg chg="add del">
          <ac:chgData name="Patil, Prasanna H" userId="edfb24b8-ccc5-413a-ba1b-b5aaa7d89faf" providerId="ADAL" clId="{DB3CEC7B-3179-4EDF-8AAD-8F39AF4D059F}" dt="2021-12-30T17:37:41.711" v="376" actId="26606"/>
          <ac:graphicFrameMkLst>
            <pc:docMk/>
            <pc:sldMk cId="2867107234" sldId="257"/>
            <ac:graphicFrameMk id="18" creationId="{52761EBA-44D5-4D48-935E-71A10433030D}"/>
          </ac:graphicFrameMkLst>
        </pc:graphicFrameChg>
        <pc:graphicFrameChg chg="add del">
          <ac:chgData name="Patil, Prasanna H" userId="edfb24b8-ccc5-413a-ba1b-b5aaa7d89faf" providerId="ADAL" clId="{DB3CEC7B-3179-4EDF-8AAD-8F39AF4D059F}" dt="2021-12-30T17:37:45.122" v="378" actId="26606"/>
          <ac:graphicFrameMkLst>
            <pc:docMk/>
            <pc:sldMk cId="2867107234" sldId="257"/>
            <ac:graphicFrameMk id="20" creationId="{D70C3DCC-0A8B-41E8-B885-68570172B040}"/>
          </ac:graphicFrameMkLst>
        </pc:graphicFrameChg>
        <pc:graphicFrameChg chg="add del">
          <ac:chgData name="Patil, Prasanna H" userId="edfb24b8-ccc5-413a-ba1b-b5aaa7d89faf" providerId="ADAL" clId="{DB3CEC7B-3179-4EDF-8AAD-8F39AF4D059F}" dt="2021-12-30T17:37:50.197" v="380" actId="26606"/>
          <ac:graphicFrameMkLst>
            <pc:docMk/>
            <pc:sldMk cId="2867107234" sldId="257"/>
            <ac:graphicFrameMk id="22" creationId="{A1839E82-19AC-4258-9CAD-63C48B493256}"/>
          </ac:graphicFrameMkLst>
        </pc:graphicFrameChg>
        <pc:graphicFrameChg chg="add modGraphic">
          <ac:chgData name="Patil, Prasanna H" userId="edfb24b8-ccc5-413a-ba1b-b5aaa7d89faf" providerId="ADAL" clId="{DB3CEC7B-3179-4EDF-8AAD-8F39AF4D059F}" dt="2021-12-30T17:38:13.812" v="383" actId="26606"/>
          <ac:graphicFrameMkLst>
            <pc:docMk/>
            <pc:sldMk cId="2867107234" sldId="257"/>
            <ac:graphicFrameMk id="24" creationId="{52761EBA-44D5-4D48-935E-71A10433030D}"/>
          </ac:graphicFrameMkLst>
        </pc:graphicFrameChg>
      </pc:sldChg>
      <pc:sldChg chg="addSp delSp modSp new del mod">
        <pc:chgData name="Patil, Prasanna H" userId="edfb24b8-ccc5-413a-ba1b-b5aaa7d89faf" providerId="ADAL" clId="{DB3CEC7B-3179-4EDF-8AAD-8F39AF4D059F}" dt="2021-12-30T17:36:23.900" v="374" actId="27022"/>
        <pc:sldMkLst>
          <pc:docMk/>
          <pc:sldMk cId="718648289" sldId="258"/>
        </pc:sldMkLst>
        <pc:graphicFrameChg chg="add del modGraphic">
          <ac:chgData name="Patil, Prasanna H" userId="edfb24b8-ccc5-413a-ba1b-b5aaa7d89faf" providerId="ADAL" clId="{DB3CEC7B-3179-4EDF-8AAD-8F39AF4D059F}" dt="2021-12-30T17:36:23.900" v="374" actId="27022"/>
          <ac:graphicFrameMkLst>
            <pc:docMk/>
            <pc:sldMk cId="718648289" sldId="258"/>
            <ac:graphicFrameMk id="5" creationId="{E7CD21F1-4CB4-43D1-979B-843D9BFA851B}"/>
          </ac:graphicFrameMkLst>
        </pc:graphicFrameChg>
      </pc:sldChg>
      <pc:sldChg chg="addSp modSp new mod setBg">
        <pc:chgData name="Patil, Prasanna H" userId="edfb24b8-ccc5-413a-ba1b-b5aaa7d89faf" providerId="ADAL" clId="{DB3CEC7B-3179-4EDF-8AAD-8F39AF4D059F}" dt="2021-12-30T21:01:20.120" v="1655" actId="20577"/>
        <pc:sldMkLst>
          <pc:docMk/>
          <pc:sldMk cId="1550216264" sldId="258"/>
        </pc:sldMkLst>
        <pc:spChg chg="mod">
          <ac:chgData name="Patil, Prasanna H" userId="edfb24b8-ccc5-413a-ba1b-b5aaa7d89faf" providerId="ADAL" clId="{DB3CEC7B-3179-4EDF-8AAD-8F39AF4D059F}" dt="2021-12-30T17:39:25.981" v="401" actId="20577"/>
          <ac:spMkLst>
            <pc:docMk/>
            <pc:sldMk cId="1550216264" sldId="258"/>
            <ac:spMk id="2" creationId="{8133F8D1-EF51-49EC-9C59-6144A5ADB0C8}"/>
          </ac:spMkLst>
        </pc:spChg>
        <pc:spChg chg="mod">
          <ac:chgData name="Patil, Prasanna H" userId="edfb24b8-ccc5-413a-ba1b-b5aaa7d89faf" providerId="ADAL" clId="{DB3CEC7B-3179-4EDF-8AAD-8F39AF4D059F}" dt="2021-12-30T21:01:20.120" v="1655" actId="20577"/>
          <ac:spMkLst>
            <pc:docMk/>
            <pc:sldMk cId="1550216264" sldId="258"/>
            <ac:spMk id="3" creationId="{CDCB8A85-3205-43B6-B63E-61FD95B9AC9E}"/>
          </ac:spMkLst>
        </pc:spChg>
        <pc:spChg chg="add">
          <ac:chgData name="Patil, Prasanna H" userId="edfb24b8-ccc5-413a-ba1b-b5aaa7d89faf" providerId="ADAL" clId="{DB3CEC7B-3179-4EDF-8AAD-8F39AF4D059F}" dt="2021-12-30T17:39:19.536" v="384" actId="26606"/>
          <ac:spMkLst>
            <pc:docMk/>
            <pc:sldMk cId="1550216264" sldId="258"/>
            <ac:spMk id="8" creationId="{1B15ED52-F352-441B-82BF-E0EA34836D08}"/>
          </ac:spMkLst>
        </pc:spChg>
        <pc:spChg chg="add">
          <ac:chgData name="Patil, Prasanna H" userId="edfb24b8-ccc5-413a-ba1b-b5aaa7d89faf" providerId="ADAL" clId="{DB3CEC7B-3179-4EDF-8AAD-8F39AF4D059F}" dt="2021-12-30T17:39:19.536" v="384" actId="26606"/>
          <ac:spMkLst>
            <pc:docMk/>
            <pc:sldMk cId="1550216264" sldId="258"/>
            <ac:spMk id="10" creationId="{3B2E3793-BFE6-45A2-9B7B-E18844431C99}"/>
          </ac:spMkLst>
        </pc:spChg>
        <pc:spChg chg="add">
          <ac:chgData name="Patil, Prasanna H" userId="edfb24b8-ccc5-413a-ba1b-b5aaa7d89faf" providerId="ADAL" clId="{DB3CEC7B-3179-4EDF-8AAD-8F39AF4D059F}" dt="2021-12-30T17:39:19.536" v="384" actId="26606"/>
          <ac:spMkLst>
            <pc:docMk/>
            <pc:sldMk cId="1550216264" sldId="258"/>
            <ac:spMk id="12" creationId="{BC4C4868-CB8F-4AF9-9CDB-8108F2C19B67}"/>
          </ac:spMkLst>
        </pc:spChg>
        <pc:spChg chg="add">
          <ac:chgData name="Patil, Prasanna H" userId="edfb24b8-ccc5-413a-ba1b-b5aaa7d89faf" providerId="ADAL" clId="{DB3CEC7B-3179-4EDF-8AAD-8F39AF4D059F}" dt="2021-12-30T17:39:19.536" v="384" actId="26606"/>
          <ac:spMkLst>
            <pc:docMk/>
            <pc:sldMk cId="1550216264" sldId="258"/>
            <ac:spMk id="14" creationId="{375E0459-6403-40CD-989D-56A4407CA12E}"/>
          </ac:spMkLst>
        </pc:spChg>
        <pc:spChg chg="add">
          <ac:chgData name="Patil, Prasanna H" userId="edfb24b8-ccc5-413a-ba1b-b5aaa7d89faf" providerId="ADAL" clId="{DB3CEC7B-3179-4EDF-8AAD-8F39AF4D059F}" dt="2021-12-30T17:39:19.536" v="384" actId="26606"/>
          <ac:spMkLst>
            <pc:docMk/>
            <pc:sldMk cId="1550216264" sldId="258"/>
            <ac:spMk id="16" creationId="{53E5B1A8-3AC9-4BD1-9BBC-78CA94F2D1BA}"/>
          </ac:spMkLst>
        </pc:spChg>
      </pc:sldChg>
      <pc:sldChg chg="delSp add del setBg delDesignElem">
        <pc:chgData name="Patil, Prasanna H" userId="edfb24b8-ccc5-413a-ba1b-b5aaa7d89faf" providerId="ADAL" clId="{DB3CEC7B-3179-4EDF-8AAD-8F39AF4D059F}" dt="2021-12-30T21:01:37.852" v="1658" actId="47"/>
        <pc:sldMkLst>
          <pc:docMk/>
          <pc:sldMk cId="231919962" sldId="259"/>
        </pc:sldMkLst>
        <pc:spChg chg="del">
          <ac:chgData name="Patil, Prasanna H" userId="edfb24b8-ccc5-413a-ba1b-b5aaa7d89faf" providerId="ADAL" clId="{DB3CEC7B-3179-4EDF-8AAD-8F39AF4D059F}" dt="2021-12-30T21:01:30.381" v="1657"/>
          <ac:spMkLst>
            <pc:docMk/>
            <pc:sldMk cId="231919962" sldId="259"/>
            <ac:spMk id="8" creationId="{1B15ED52-F352-441B-82BF-E0EA34836D08}"/>
          </ac:spMkLst>
        </pc:spChg>
        <pc:spChg chg="del">
          <ac:chgData name="Patil, Prasanna H" userId="edfb24b8-ccc5-413a-ba1b-b5aaa7d89faf" providerId="ADAL" clId="{DB3CEC7B-3179-4EDF-8AAD-8F39AF4D059F}" dt="2021-12-30T21:01:30.381" v="1657"/>
          <ac:spMkLst>
            <pc:docMk/>
            <pc:sldMk cId="231919962" sldId="259"/>
            <ac:spMk id="10" creationId="{3B2E3793-BFE6-45A2-9B7B-E18844431C99}"/>
          </ac:spMkLst>
        </pc:spChg>
        <pc:spChg chg="del">
          <ac:chgData name="Patil, Prasanna H" userId="edfb24b8-ccc5-413a-ba1b-b5aaa7d89faf" providerId="ADAL" clId="{DB3CEC7B-3179-4EDF-8AAD-8F39AF4D059F}" dt="2021-12-30T21:01:30.381" v="1657"/>
          <ac:spMkLst>
            <pc:docMk/>
            <pc:sldMk cId="231919962" sldId="259"/>
            <ac:spMk id="12" creationId="{BC4C4868-CB8F-4AF9-9CDB-8108F2C19B67}"/>
          </ac:spMkLst>
        </pc:spChg>
        <pc:spChg chg="del">
          <ac:chgData name="Patil, Prasanna H" userId="edfb24b8-ccc5-413a-ba1b-b5aaa7d89faf" providerId="ADAL" clId="{DB3CEC7B-3179-4EDF-8AAD-8F39AF4D059F}" dt="2021-12-30T21:01:30.381" v="1657"/>
          <ac:spMkLst>
            <pc:docMk/>
            <pc:sldMk cId="231919962" sldId="259"/>
            <ac:spMk id="14" creationId="{375E0459-6403-40CD-989D-56A4407CA12E}"/>
          </ac:spMkLst>
        </pc:spChg>
        <pc:spChg chg="del">
          <ac:chgData name="Patil, Prasanna H" userId="edfb24b8-ccc5-413a-ba1b-b5aaa7d89faf" providerId="ADAL" clId="{DB3CEC7B-3179-4EDF-8AAD-8F39AF4D059F}" dt="2021-12-30T21:01:30.381" v="1657"/>
          <ac:spMkLst>
            <pc:docMk/>
            <pc:sldMk cId="231919962" sldId="259"/>
            <ac:spMk id="16" creationId="{53E5B1A8-3AC9-4BD1-9BBC-78CA94F2D1BA}"/>
          </ac:spMkLst>
        </pc:spChg>
      </pc:sldChg>
      <pc:sldChg chg="addSp delSp modSp new mod setBg">
        <pc:chgData name="Patil, Prasanna H" userId="edfb24b8-ccc5-413a-ba1b-b5aaa7d89faf" providerId="ADAL" clId="{DB3CEC7B-3179-4EDF-8AAD-8F39AF4D059F}" dt="2021-12-30T21:22:38.004" v="2363" actId="26606"/>
        <pc:sldMkLst>
          <pc:docMk/>
          <pc:sldMk cId="2966080697" sldId="259"/>
        </pc:sldMkLst>
        <pc:spChg chg="mod">
          <ac:chgData name="Patil, Prasanna H" userId="edfb24b8-ccc5-413a-ba1b-b5aaa7d89faf" providerId="ADAL" clId="{DB3CEC7B-3179-4EDF-8AAD-8F39AF4D059F}" dt="2021-12-30T21:22:38.004" v="2363" actId="26606"/>
          <ac:spMkLst>
            <pc:docMk/>
            <pc:sldMk cId="2966080697" sldId="259"/>
            <ac:spMk id="2" creationId="{6964507C-9618-47BE-B1DF-42DD3B6F4F89}"/>
          </ac:spMkLst>
        </pc:spChg>
        <pc:spChg chg="del mod">
          <ac:chgData name="Patil, Prasanna H" userId="edfb24b8-ccc5-413a-ba1b-b5aaa7d89faf" providerId="ADAL" clId="{DB3CEC7B-3179-4EDF-8AAD-8F39AF4D059F}" dt="2021-12-30T21:19:00.406" v="2358" actId="26606"/>
          <ac:spMkLst>
            <pc:docMk/>
            <pc:sldMk cId="2966080697" sldId="259"/>
            <ac:spMk id="3" creationId="{65AEB9BF-C426-4B14-8F8D-071E981B1A46}"/>
          </ac:spMkLst>
        </pc:spChg>
        <pc:spChg chg="add del">
          <ac:chgData name="Patil, Prasanna H" userId="edfb24b8-ccc5-413a-ba1b-b5aaa7d89faf" providerId="ADAL" clId="{DB3CEC7B-3179-4EDF-8AAD-8F39AF4D059F}" dt="2021-12-30T21:19:00.406" v="2358" actId="26606"/>
          <ac:spMkLst>
            <pc:docMk/>
            <pc:sldMk cId="2966080697" sldId="259"/>
            <ac:spMk id="8" creationId="{1B15ED52-F352-441B-82BF-E0EA34836D08}"/>
          </ac:spMkLst>
        </pc:spChg>
        <pc:spChg chg="add del">
          <ac:chgData name="Patil, Prasanna H" userId="edfb24b8-ccc5-413a-ba1b-b5aaa7d89faf" providerId="ADAL" clId="{DB3CEC7B-3179-4EDF-8AAD-8F39AF4D059F}" dt="2021-12-30T21:19:00.406" v="2358" actId="26606"/>
          <ac:spMkLst>
            <pc:docMk/>
            <pc:sldMk cId="2966080697" sldId="259"/>
            <ac:spMk id="10" creationId="{3B2E3793-BFE6-45A2-9B7B-E18844431C99}"/>
          </ac:spMkLst>
        </pc:spChg>
        <pc:spChg chg="add del">
          <ac:chgData name="Patil, Prasanna H" userId="edfb24b8-ccc5-413a-ba1b-b5aaa7d89faf" providerId="ADAL" clId="{DB3CEC7B-3179-4EDF-8AAD-8F39AF4D059F}" dt="2021-12-30T21:19:00.406" v="2358" actId="26606"/>
          <ac:spMkLst>
            <pc:docMk/>
            <pc:sldMk cId="2966080697" sldId="259"/>
            <ac:spMk id="12" creationId="{BC4C4868-CB8F-4AF9-9CDB-8108F2C19B67}"/>
          </ac:spMkLst>
        </pc:spChg>
        <pc:spChg chg="add del">
          <ac:chgData name="Patil, Prasanna H" userId="edfb24b8-ccc5-413a-ba1b-b5aaa7d89faf" providerId="ADAL" clId="{DB3CEC7B-3179-4EDF-8AAD-8F39AF4D059F}" dt="2021-12-30T21:19:00.406" v="2358" actId="26606"/>
          <ac:spMkLst>
            <pc:docMk/>
            <pc:sldMk cId="2966080697" sldId="259"/>
            <ac:spMk id="14" creationId="{375E0459-6403-40CD-989D-56A4407CA12E}"/>
          </ac:spMkLst>
        </pc:spChg>
        <pc:spChg chg="add del">
          <ac:chgData name="Patil, Prasanna H" userId="edfb24b8-ccc5-413a-ba1b-b5aaa7d89faf" providerId="ADAL" clId="{DB3CEC7B-3179-4EDF-8AAD-8F39AF4D059F}" dt="2021-12-30T21:19:00.406" v="2358" actId="26606"/>
          <ac:spMkLst>
            <pc:docMk/>
            <pc:sldMk cId="2966080697" sldId="259"/>
            <ac:spMk id="16" creationId="{53E5B1A8-3AC9-4BD1-9BBC-78CA94F2D1BA}"/>
          </ac:spMkLst>
        </pc:spChg>
        <pc:spChg chg="add del">
          <ac:chgData name="Patil, Prasanna H" userId="edfb24b8-ccc5-413a-ba1b-b5aaa7d89faf" providerId="ADAL" clId="{DB3CEC7B-3179-4EDF-8AAD-8F39AF4D059F}" dt="2021-12-30T21:22:38.004" v="2363" actId="26606"/>
          <ac:spMkLst>
            <pc:docMk/>
            <pc:sldMk cId="2966080697" sldId="259"/>
            <ac:spMk id="22" creationId="{BACC6370-2D7E-4714-9D71-7542949D7D5D}"/>
          </ac:spMkLst>
        </pc:spChg>
        <pc:spChg chg="add del">
          <ac:chgData name="Patil, Prasanna H" userId="edfb24b8-ccc5-413a-ba1b-b5aaa7d89faf" providerId="ADAL" clId="{DB3CEC7B-3179-4EDF-8AAD-8F39AF4D059F}" dt="2021-12-30T21:22:38.004" v="2363" actId="26606"/>
          <ac:spMkLst>
            <pc:docMk/>
            <pc:sldMk cId="2966080697" sldId="259"/>
            <ac:spMk id="24" creationId="{F68B3F68-107C-434F-AA38-110D5EA91B85}"/>
          </ac:spMkLst>
        </pc:spChg>
        <pc:spChg chg="add del">
          <ac:chgData name="Patil, Prasanna H" userId="edfb24b8-ccc5-413a-ba1b-b5aaa7d89faf" providerId="ADAL" clId="{DB3CEC7B-3179-4EDF-8AAD-8F39AF4D059F}" dt="2021-12-30T21:22:38.004" v="2363" actId="26606"/>
          <ac:spMkLst>
            <pc:docMk/>
            <pc:sldMk cId="2966080697" sldId="259"/>
            <ac:spMk id="26" creationId="{AAD0DBB9-1A4B-4391-81D4-CB19F9AB918A}"/>
          </ac:spMkLst>
        </pc:spChg>
        <pc:spChg chg="add del">
          <ac:chgData name="Patil, Prasanna H" userId="edfb24b8-ccc5-413a-ba1b-b5aaa7d89faf" providerId="ADAL" clId="{DB3CEC7B-3179-4EDF-8AAD-8F39AF4D059F}" dt="2021-12-30T21:22:38.004" v="2363" actId="26606"/>
          <ac:spMkLst>
            <pc:docMk/>
            <pc:sldMk cId="2966080697" sldId="259"/>
            <ac:spMk id="28" creationId="{063BBA22-50EA-4C4D-BE05-F1CE4E63AA56}"/>
          </ac:spMkLst>
        </pc:spChg>
        <pc:spChg chg="add">
          <ac:chgData name="Patil, Prasanna H" userId="edfb24b8-ccc5-413a-ba1b-b5aaa7d89faf" providerId="ADAL" clId="{DB3CEC7B-3179-4EDF-8AAD-8F39AF4D059F}" dt="2021-12-30T21:22:38.004" v="2363" actId="26606"/>
          <ac:spMkLst>
            <pc:docMk/>
            <pc:sldMk cId="2966080697" sldId="259"/>
            <ac:spMk id="33" creationId="{BACC6370-2D7E-4714-9D71-7542949D7D5D}"/>
          </ac:spMkLst>
        </pc:spChg>
        <pc:spChg chg="add">
          <ac:chgData name="Patil, Prasanna H" userId="edfb24b8-ccc5-413a-ba1b-b5aaa7d89faf" providerId="ADAL" clId="{DB3CEC7B-3179-4EDF-8AAD-8F39AF4D059F}" dt="2021-12-30T21:22:38.004" v="2363" actId="26606"/>
          <ac:spMkLst>
            <pc:docMk/>
            <pc:sldMk cId="2966080697" sldId="259"/>
            <ac:spMk id="35" creationId="{F68B3F68-107C-434F-AA38-110D5EA91B85}"/>
          </ac:spMkLst>
        </pc:spChg>
        <pc:spChg chg="add">
          <ac:chgData name="Patil, Prasanna H" userId="edfb24b8-ccc5-413a-ba1b-b5aaa7d89faf" providerId="ADAL" clId="{DB3CEC7B-3179-4EDF-8AAD-8F39AF4D059F}" dt="2021-12-30T21:22:38.004" v="2363" actId="26606"/>
          <ac:spMkLst>
            <pc:docMk/>
            <pc:sldMk cId="2966080697" sldId="259"/>
            <ac:spMk id="37" creationId="{AAD0DBB9-1A4B-4391-81D4-CB19F9AB918A}"/>
          </ac:spMkLst>
        </pc:spChg>
        <pc:spChg chg="add">
          <ac:chgData name="Patil, Prasanna H" userId="edfb24b8-ccc5-413a-ba1b-b5aaa7d89faf" providerId="ADAL" clId="{DB3CEC7B-3179-4EDF-8AAD-8F39AF4D059F}" dt="2021-12-30T21:22:38.004" v="2363" actId="26606"/>
          <ac:spMkLst>
            <pc:docMk/>
            <pc:sldMk cId="2966080697" sldId="259"/>
            <ac:spMk id="39" creationId="{063BBA22-50EA-4C4D-BE05-F1CE4E63AA56}"/>
          </ac:spMkLst>
        </pc:spChg>
        <pc:graphicFrameChg chg="add mod modGraphic">
          <ac:chgData name="Patil, Prasanna H" userId="edfb24b8-ccc5-413a-ba1b-b5aaa7d89faf" providerId="ADAL" clId="{DB3CEC7B-3179-4EDF-8AAD-8F39AF4D059F}" dt="2021-12-30T21:22:38.004" v="2363" actId="26606"/>
          <ac:graphicFrameMkLst>
            <pc:docMk/>
            <pc:sldMk cId="2966080697" sldId="259"/>
            <ac:graphicFrameMk id="18" creationId="{E8BF8884-8BD3-4D62-8A20-63BA08F08F75}"/>
          </ac:graphicFrameMkLst>
        </pc:graphicFrameChg>
      </pc:sldChg>
      <pc:sldChg chg="addSp modSp new mod setBg">
        <pc:chgData name="Patil, Prasanna H" userId="edfb24b8-ccc5-413a-ba1b-b5aaa7d89faf" providerId="ADAL" clId="{DB3CEC7B-3179-4EDF-8AAD-8F39AF4D059F}" dt="2021-12-30T21:23:20.642" v="2382" actId="20577"/>
        <pc:sldMkLst>
          <pc:docMk/>
          <pc:sldMk cId="3748033242" sldId="260"/>
        </pc:sldMkLst>
        <pc:spChg chg="mod">
          <ac:chgData name="Patil, Prasanna H" userId="edfb24b8-ccc5-413a-ba1b-b5aaa7d89faf" providerId="ADAL" clId="{DB3CEC7B-3179-4EDF-8AAD-8F39AF4D059F}" dt="2021-12-30T21:23:20.642" v="2382" actId="20577"/>
          <ac:spMkLst>
            <pc:docMk/>
            <pc:sldMk cId="3748033242" sldId="260"/>
            <ac:spMk id="2" creationId="{E6AA9ED2-389B-492A-B67F-3F26431D04DA}"/>
          </ac:spMkLst>
        </pc:spChg>
        <pc:spChg chg="mod">
          <ac:chgData name="Patil, Prasanna H" userId="edfb24b8-ccc5-413a-ba1b-b5aaa7d89faf" providerId="ADAL" clId="{DB3CEC7B-3179-4EDF-8AAD-8F39AF4D059F}" dt="2021-12-30T21:23:10.043" v="2365" actId="26606"/>
          <ac:spMkLst>
            <pc:docMk/>
            <pc:sldMk cId="3748033242" sldId="260"/>
            <ac:spMk id="3" creationId="{7337BD58-D81E-4E1F-B5E0-040A190A8F04}"/>
          </ac:spMkLst>
        </pc:spChg>
        <pc:spChg chg="add">
          <ac:chgData name="Patil, Prasanna H" userId="edfb24b8-ccc5-413a-ba1b-b5aaa7d89faf" providerId="ADAL" clId="{DB3CEC7B-3179-4EDF-8AAD-8F39AF4D059F}" dt="2021-12-30T21:23:10.043" v="2365" actId="26606"/>
          <ac:spMkLst>
            <pc:docMk/>
            <pc:sldMk cId="3748033242" sldId="260"/>
            <ac:spMk id="8" creationId="{1B15ED52-F352-441B-82BF-E0EA34836D08}"/>
          </ac:spMkLst>
        </pc:spChg>
        <pc:spChg chg="add">
          <ac:chgData name="Patil, Prasanna H" userId="edfb24b8-ccc5-413a-ba1b-b5aaa7d89faf" providerId="ADAL" clId="{DB3CEC7B-3179-4EDF-8AAD-8F39AF4D059F}" dt="2021-12-30T21:23:10.043" v="2365" actId="26606"/>
          <ac:spMkLst>
            <pc:docMk/>
            <pc:sldMk cId="3748033242" sldId="260"/>
            <ac:spMk id="10" creationId="{3B2E3793-BFE6-45A2-9B7B-E18844431C99}"/>
          </ac:spMkLst>
        </pc:spChg>
        <pc:spChg chg="add">
          <ac:chgData name="Patil, Prasanna H" userId="edfb24b8-ccc5-413a-ba1b-b5aaa7d89faf" providerId="ADAL" clId="{DB3CEC7B-3179-4EDF-8AAD-8F39AF4D059F}" dt="2021-12-30T21:23:10.043" v="2365" actId="26606"/>
          <ac:spMkLst>
            <pc:docMk/>
            <pc:sldMk cId="3748033242" sldId="260"/>
            <ac:spMk id="12" creationId="{BC4C4868-CB8F-4AF9-9CDB-8108F2C19B67}"/>
          </ac:spMkLst>
        </pc:spChg>
        <pc:spChg chg="add">
          <ac:chgData name="Patil, Prasanna H" userId="edfb24b8-ccc5-413a-ba1b-b5aaa7d89faf" providerId="ADAL" clId="{DB3CEC7B-3179-4EDF-8AAD-8F39AF4D059F}" dt="2021-12-30T21:23:10.043" v="2365" actId="26606"/>
          <ac:spMkLst>
            <pc:docMk/>
            <pc:sldMk cId="3748033242" sldId="260"/>
            <ac:spMk id="14" creationId="{375E0459-6403-40CD-989D-56A4407CA12E}"/>
          </ac:spMkLst>
        </pc:spChg>
        <pc:spChg chg="add">
          <ac:chgData name="Patil, Prasanna H" userId="edfb24b8-ccc5-413a-ba1b-b5aaa7d89faf" providerId="ADAL" clId="{DB3CEC7B-3179-4EDF-8AAD-8F39AF4D059F}" dt="2021-12-30T21:23:10.043" v="2365" actId="26606"/>
          <ac:spMkLst>
            <pc:docMk/>
            <pc:sldMk cId="3748033242" sldId="260"/>
            <ac:spMk id="16" creationId="{53E5B1A8-3AC9-4BD1-9BBC-78CA94F2D1BA}"/>
          </ac:spMkLst>
        </pc:spChg>
      </pc:sldChg>
    </pc:docChg>
  </pc:docChgLst>
  <pc:docChgLst>
    <pc:chgData name="Patil, Prasanna H" userId="edfb24b8-ccc5-413a-ba1b-b5aaa7d89faf" providerId="ADAL" clId="{2751186E-40FB-4C76-8411-47E21A318408}"/>
    <pc:docChg chg="undo custSel addSld delSld modSld sldOrd addSection delSection modSection">
      <pc:chgData name="Patil, Prasanna H" userId="edfb24b8-ccc5-413a-ba1b-b5aaa7d89faf" providerId="ADAL" clId="{2751186E-40FB-4C76-8411-47E21A318408}" dt="2022-01-01T20:37:16.282" v="8269" actId="1036"/>
      <pc:docMkLst>
        <pc:docMk/>
      </pc:docMkLst>
      <pc:sldChg chg="addSp delSp modSp mod setBg setClrOvrMap">
        <pc:chgData name="Patil, Prasanna H" userId="edfb24b8-ccc5-413a-ba1b-b5aaa7d89faf" providerId="ADAL" clId="{2751186E-40FB-4C76-8411-47E21A318408}" dt="2022-01-01T17:41:29.500" v="7394" actId="26606"/>
        <pc:sldMkLst>
          <pc:docMk/>
          <pc:sldMk cId="2066583709" sldId="256"/>
        </pc:sldMkLst>
        <pc:spChg chg="mod">
          <ac:chgData name="Patil, Prasanna H" userId="edfb24b8-ccc5-413a-ba1b-b5aaa7d89faf" providerId="ADAL" clId="{2751186E-40FB-4C76-8411-47E21A318408}" dt="2022-01-01T17:41:29.500" v="7394" actId="26606"/>
          <ac:spMkLst>
            <pc:docMk/>
            <pc:sldMk cId="2066583709" sldId="256"/>
            <ac:spMk id="2" creationId="{AD13ADF6-A493-4F07-8897-7FA2C7737012}"/>
          </ac:spMkLst>
        </pc:spChg>
        <pc:spChg chg="mod">
          <ac:chgData name="Patil, Prasanna H" userId="edfb24b8-ccc5-413a-ba1b-b5aaa7d89faf" providerId="ADAL" clId="{2751186E-40FB-4C76-8411-47E21A318408}" dt="2022-01-01T17:41:29.500" v="7394" actId="26606"/>
          <ac:spMkLst>
            <pc:docMk/>
            <pc:sldMk cId="2066583709" sldId="256"/>
            <ac:spMk id="3" creationId="{1ECF38B1-4712-438D-A0F6-57EF128EA519}"/>
          </ac:spMkLst>
        </pc:spChg>
        <pc:spChg chg="del">
          <ac:chgData name="Patil, Prasanna H" userId="edfb24b8-ccc5-413a-ba1b-b5aaa7d89faf" providerId="ADAL" clId="{2751186E-40FB-4C76-8411-47E21A318408}" dt="2022-01-01T17:35:09.570" v="7373" actId="26606"/>
          <ac:spMkLst>
            <pc:docMk/>
            <pc:sldMk cId="2066583709" sldId="256"/>
            <ac:spMk id="8" creationId="{0B3B9DBC-97CC-4A18-B4A6-66E240292269}"/>
          </ac:spMkLst>
        </pc:spChg>
        <pc:spChg chg="del">
          <ac:chgData name="Patil, Prasanna H" userId="edfb24b8-ccc5-413a-ba1b-b5aaa7d89faf" providerId="ADAL" clId="{2751186E-40FB-4C76-8411-47E21A318408}" dt="2022-01-01T17:35:09.570" v="7373" actId="26606"/>
          <ac:spMkLst>
            <pc:docMk/>
            <pc:sldMk cId="2066583709" sldId="256"/>
            <ac:spMk id="10" creationId="{F4492644-1D84-449E-94E4-5FC5C873D32E}"/>
          </ac:spMkLst>
        </pc:spChg>
        <pc:spChg chg="del">
          <ac:chgData name="Patil, Prasanna H" userId="edfb24b8-ccc5-413a-ba1b-b5aaa7d89faf" providerId="ADAL" clId="{2751186E-40FB-4C76-8411-47E21A318408}" dt="2022-01-01T17:35:09.570" v="7373" actId="26606"/>
          <ac:spMkLst>
            <pc:docMk/>
            <pc:sldMk cId="2066583709" sldId="256"/>
            <ac:spMk id="12" creationId="{94EE1A74-DEBF-434E-8B5E-7AB296ECBE08}"/>
          </ac:spMkLst>
        </pc:spChg>
        <pc:spChg chg="del">
          <ac:chgData name="Patil, Prasanna H" userId="edfb24b8-ccc5-413a-ba1b-b5aaa7d89faf" providerId="ADAL" clId="{2751186E-40FB-4C76-8411-47E21A318408}" dt="2022-01-01T17:35:09.570" v="7373" actId="26606"/>
          <ac:spMkLst>
            <pc:docMk/>
            <pc:sldMk cId="2066583709" sldId="256"/>
            <ac:spMk id="14" creationId="{8C7C4D4B-92D9-4FA4-A294-749E8574FF51}"/>
          </ac:spMkLst>
        </pc:spChg>
        <pc:spChg chg="del">
          <ac:chgData name="Patil, Prasanna H" userId="edfb24b8-ccc5-413a-ba1b-b5aaa7d89faf" providerId="ADAL" clId="{2751186E-40FB-4C76-8411-47E21A318408}" dt="2022-01-01T17:35:09.570" v="7373" actId="26606"/>
          <ac:spMkLst>
            <pc:docMk/>
            <pc:sldMk cId="2066583709" sldId="256"/>
            <ac:spMk id="16" creationId="{BADA3358-2A3F-41B0-A458-6FD1DB3AF9BB}"/>
          </ac:spMkLst>
        </pc:spChg>
        <pc:spChg chg="del">
          <ac:chgData name="Patil, Prasanna H" userId="edfb24b8-ccc5-413a-ba1b-b5aaa7d89faf" providerId="ADAL" clId="{2751186E-40FB-4C76-8411-47E21A318408}" dt="2022-01-01T17:35:09.570" v="7373" actId="26606"/>
          <ac:spMkLst>
            <pc:docMk/>
            <pc:sldMk cId="2066583709" sldId="256"/>
            <ac:spMk id="18" creationId="{E4737216-37B2-43AD-AB08-05BFCCEFC99E}"/>
          </ac:spMkLst>
        </pc:spChg>
        <pc:spChg chg="add del">
          <ac:chgData name="Patil, Prasanna H" userId="edfb24b8-ccc5-413a-ba1b-b5aaa7d89faf" providerId="ADAL" clId="{2751186E-40FB-4C76-8411-47E21A318408}" dt="2022-01-01T17:36:13.445" v="7376" actId="26606"/>
          <ac:spMkLst>
            <pc:docMk/>
            <pc:sldMk cId="2066583709" sldId="256"/>
            <ac:spMk id="23" creationId="{FB5B0058-AF13-4859-B429-4EDDE2A26F7F}"/>
          </ac:spMkLst>
        </pc:spChg>
        <pc:spChg chg="add del">
          <ac:chgData name="Patil, Prasanna H" userId="edfb24b8-ccc5-413a-ba1b-b5aaa7d89faf" providerId="ADAL" clId="{2751186E-40FB-4C76-8411-47E21A318408}" dt="2022-01-01T17:36:13.429" v="7375" actId="26606"/>
          <ac:spMkLst>
            <pc:docMk/>
            <pc:sldMk cId="2066583709" sldId="256"/>
            <ac:spMk id="32" creationId="{DA3C47C2-33A2-44B2-BEAB-FEB679075C24}"/>
          </ac:spMkLst>
        </pc:spChg>
        <pc:spChg chg="add del">
          <ac:chgData name="Patil, Prasanna H" userId="edfb24b8-ccc5-413a-ba1b-b5aaa7d89faf" providerId="ADAL" clId="{2751186E-40FB-4C76-8411-47E21A318408}" dt="2022-01-01T17:36:13.429" v="7375" actId="26606"/>
          <ac:spMkLst>
            <pc:docMk/>
            <pc:sldMk cId="2066583709" sldId="256"/>
            <ac:spMk id="34" creationId="{AD182BA8-54AD-4D9F-8264-B0FA8BB47D7C}"/>
          </ac:spMkLst>
        </pc:spChg>
        <pc:spChg chg="add del">
          <ac:chgData name="Patil, Prasanna H" userId="edfb24b8-ccc5-413a-ba1b-b5aaa7d89faf" providerId="ADAL" clId="{2751186E-40FB-4C76-8411-47E21A318408}" dt="2022-01-01T17:36:13.429" v="7375" actId="26606"/>
          <ac:spMkLst>
            <pc:docMk/>
            <pc:sldMk cId="2066583709" sldId="256"/>
            <ac:spMk id="36" creationId="{4ED83379-0499-45E1-AB78-6AA230F96442}"/>
          </ac:spMkLst>
        </pc:spChg>
        <pc:spChg chg="add del">
          <ac:chgData name="Patil, Prasanna H" userId="edfb24b8-ccc5-413a-ba1b-b5aaa7d89faf" providerId="ADAL" clId="{2751186E-40FB-4C76-8411-47E21A318408}" dt="2022-01-01T17:41:29.500" v="7394" actId="26606"/>
          <ac:spMkLst>
            <pc:docMk/>
            <pc:sldMk cId="2066583709" sldId="256"/>
            <ac:spMk id="39" creationId="{84524344-6823-49EA-89D4-E36A82A9FD62}"/>
          </ac:spMkLst>
        </pc:spChg>
        <pc:spChg chg="add">
          <ac:chgData name="Patil, Prasanna H" userId="edfb24b8-ccc5-413a-ba1b-b5aaa7d89faf" providerId="ADAL" clId="{2751186E-40FB-4C76-8411-47E21A318408}" dt="2022-01-01T17:41:29.500" v="7394" actId="26606"/>
          <ac:spMkLst>
            <pc:docMk/>
            <pc:sldMk cId="2066583709" sldId="256"/>
            <ac:spMk id="46" creationId="{A4FB2F3E-259B-4650-B258-F09745BAA841}"/>
          </ac:spMkLst>
        </pc:spChg>
        <pc:spChg chg="add">
          <ac:chgData name="Patil, Prasanna H" userId="edfb24b8-ccc5-413a-ba1b-b5aaa7d89faf" providerId="ADAL" clId="{2751186E-40FB-4C76-8411-47E21A318408}" dt="2022-01-01T17:41:29.500" v="7394" actId="26606"/>
          <ac:spMkLst>
            <pc:docMk/>
            <pc:sldMk cId="2066583709" sldId="256"/>
            <ac:spMk id="69" creationId="{83CB2632-0822-4E49-A707-FA1B8A4D0173}"/>
          </ac:spMkLst>
        </pc:spChg>
        <pc:grpChg chg="add del">
          <ac:chgData name="Patil, Prasanna H" userId="edfb24b8-ccc5-413a-ba1b-b5aaa7d89faf" providerId="ADAL" clId="{2751186E-40FB-4C76-8411-47E21A318408}" dt="2022-01-01T17:41:29.500" v="7394" actId="26606"/>
          <ac:grpSpMkLst>
            <pc:docMk/>
            <pc:sldMk cId="2066583709" sldId="256"/>
            <ac:grpSpMk id="40" creationId="{83F0465A-8953-42AC-8F67-7B9A54E660A2}"/>
          </ac:grpSpMkLst>
        </pc:grpChg>
        <pc:grpChg chg="add">
          <ac:chgData name="Patil, Prasanna H" userId="edfb24b8-ccc5-413a-ba1b-b5aaa7d89faf" providerId="ADAL" clId="{2751186E-40FB-4C76-8411-47E21A318408}" dt="2022-01-01T17:41:29.500" v="7394" actId="26606"/>
          <ac:grpSpMkLst>
            <pc:docMk/>
            <pc:sldMk cId="2066583709" sldId="256"/>
            <ac:grpSpMk id="48" creationId="{084C5BAC-71DF-48C0-AB51-699516D3BE58}"/>
          </ac:grpSpMkLst>
        </pc:grpChg>
        <pc:cxnChg chg="add del">
          <ac:chgData name="Patil, Prasanna H" userId="edfb24b8-ccc5-413a-ba1b-b5aaa7d89faf" providerId="ADAL" clId="{2751186E-40FB-4C76-8411-47E21A318408}" dt="2022-01-01T17:36:13.445" v="7376" actId="26606"/>
          <ac:cxnSpMkLst>
            <pc:docMk/>
            <pc:sldMk cId="2066583709" sldId="256"/>
            <ac:cxnSpMk id="25" creationId="{EC4521DE-248E-440D-AAD6-FD9E7D34B3BF}"/>
          </ac:cxnSpMkLst>
        </pc:cxnChg>
        <pc:cxnChg chg="add del">
          <ac:chgData name="Patil, Prasanna H" userId="edfb24b8-ccc5-413a-ba1b-b5aaa7d89faf" providerId="ADAL" clId="{2751186E-40FB-4C76-8411-47E21A318408}" dt="2022-01-01T17:36:13.445" v="7376" actId="26606"/>
          <ac:cxnSpMkLst>
            <pc:docMk/>
            <pc:sldMk cId="2066583709" sldId="256"/>
            <ac:cxnSpMk id="27" creationId="{442C13FA-4C0F-42D0-9626-5BA6040D8C31}"/>
          </ac:cxnSpMkLst>
        </pc:cxnChg>
      </pc:sldChg>
      <pc:sldChg chg="addSp delSp modSp mod setClrOvrMap">
        <pc:chgData name="Patil, Prasanna H" userId="edfb24b8-ccc5-413a-ba1b-b5aaa7d89faf" providerId="ADAL" clId="{2751186E-40FB-4C76-8411-47E21A318408}" dt="2022-01-01T17:42:05.851" v="7395" actId="26606"/>
        <pc:sldMkLst>
          <pc:docMk/>
          <pc:sldMk cId="2867107234" sldId="257"/>
        </pc:sldMkLst>
        <pc:spChg chg="mod">
          <ac:chgData name="Patil, Prasanna H" userId="edfb24b8-ccc5-413a-ba1b-b5aaa7d89faf" providerId="ADAL" clId="{2751186E-40FB-4C76-8411-47E21A318408}" dt="2022-01-01T17:42:05.851" v="7395" actId="26606"/>
          <ac:spMkLst>
            <pc:docMk/>
            <pc:sldMk cId="2867107234" sldId="257"/>
            <ac:spMk id="2" creationId="{80B2CB37-CA6B-4EA5-AC2F-AA29005FE55E}"/>
          </ac:spMkLst>
        </pc:spChg>
        <pc:spChg chg="del">
          <ac:chgData name="Patil, Prasanna H" userId="edfb24b8-ccc5-413a-ba1b-b5aaa7d89faf" providerId="ADAL" clId="{2751186E-40FB-4C76-8411-47E21A318408}" dt="2022-01-01T17:33:50.037" v="7372" actId="26606"/>
          <ac:spMkLst>
            <pc:docMk/>
            <pc:sldMk cId="2867107234" sldId="257"/>
            <ac:spMk id="8" creationId="{1B15ED52-F352-441B-82BF-E0EA34836D08}"/>
          </ac:spMkLst>
        </pc:spChg>
        <pc:spChg chg="del">
          <ac:chgData name="Patil, Prasanna H" userId="edfb24b8-ccc5-413a-ba1b-b5aaa7d89faf" providerId="ADAL" clId="{2751186E-40FB-4C76-8411-47E21A318408}" dt="2022-01-01T17:33:50.037" v="7372" actId="26606"/>
          <ac:spMkLst>
            <pc:docMk/>
            <pc:sldMk cId="2867107234" sldId="257"/>
            <ac:spMk id="10" creationId="{3B2E3793-BFE6-45A2-9B7B-E18844431C99}"/>
          </ac:spMkLst>
        </pc:spChg>
        <pc:spChg chg="del">
          <ac:chgData name="Patil, Prasanna H" userId="edfb24b8-ccc5-413a-ba1b-b5aaa7d89faf" providerId="ADAL" clId="{2751186E-40FB-4C76-8411-47E21A318408}" dt="2022-01-01T17:33:50.037" v="7372" actId="26606"/>
          <ac:spMkLst>
            <pc:docMk/>
            <pc:sldMk cId="2867107234" sldId="257"/>
            <ac:spMk id="12" creationId="{BC4C4868-CB8F-4AF9-9CDB-8108F2C19B67}"/>
          </ac:spMkLst>
        </pc:spChg>
        <pc:spChg chg="del">
          <ac:chgData name="Patil, Prasanna H" userId="edfb24b8-ccc5-413a-ba1b-b5aaa7d89faf" providerId="ADAL" clId="{2751186E-40FB-4C76-8411-47E21A318408}" dt="2022-01-01T17:33:50.037" v="7372" actId="26606"/>
          <ac:spMkLst>
            <pc:docMk/>
            <pc:sldMk cId="2867107234" sldId="257"/>
            <ac:spMk id="14" creationId="{375E0459-6403-40CD-989D-56A4407CA12E}"/>
          </ac:spMkLst>
        </pc:spChg>
        <pc:spChg chg="del">
          <ac:chgData name="Patil, Prasanna H" userId="edfb24b8-ccc5-413a-ba1b-b5aaa7d89faf" providerId="ADAL" clId="{2751186E-40FB-4C76-8411-47E21A318408}" dt="2022-01-01T17:33:50.037" v="7372" actId="26606"/>
          <ac:spMkLst>
            <pc:docMk/>
            <pc:sldMk cId="2867107234" sldId="257"/>
            <ac:spMk id="16" creationId="{53E5B1A8-3AC9-4BD1-9BBC-78CA94F2D1BA}"/>
          </ac:spMkLst>
        </pc:spChg>
        <pc:spChg chg="add del">
          <ac:chgData name="Patil, Prasanna H" userId="edfb24b8-ccc5-413a-ba1b-b5aaa7d89faf" providerId="ADAL" clId="{2751186E-40FB-4C76-8411-47E21A318408}" dt="2022-01-01T17:42:05.851" v="7395" actId="26606"/>
          <ac:spMkLst>
            <pc:docMk/>
            <pc:sldMk cId="2867107234" sldId="257"/>
            <ac:spMk id="29" creationId="{C5E6CFF1-2F42-4E10-9A97-F116F46F53FE}"/>
          </ac:spMkLst>
        </pc:spChg>
        <pc:spChg chg="add">
          <ac:chgData name="Patil, Prasanna H" userId="edfb24b8-ccc5-413a-ba1b-b5aaa7d89faf" providerId="ADAL" clId="{2751186E-40FB-4C76-8411-47E21A318408}" dt="2022-01-01T17:42:05.851" v="7395" actId="26606"/>
          <ac:spMkLst>
            <pc:docMk/>
            <pc:sldMk cId="2867107234" sldId="257"/>
            <ac:spMk id="36" creationId="{0671A8AE-40A1-4631-A6B8-581AFF065482}"/>
          </ac:spMkLst>
        </pc:spChg>
        <pc:spChg chg="add">
          <ac:chgData name="Patil, Prasanna H" userId="edfb24b8-ccc5-413a-ba1b-b5aaa7d89faf" providerId="ADAL" clId="{2751186E-40FB-4C76-8411-47E21A318408}" dt="2022-01-01T17:42:05.851" v="7395" actId="26606"/>
          <ac:spMkLst>
            <pc:docMk/>
            <pc:sldMk cId="2867107234" sldId="257"/>
            <ac:spMk id="38" creationId="{AB58EF07-17C2-48CF-ABB0-EEF1F17CB8F0}"/>
          </ac:spMkLst>
        </pc:spChg>
        <pc:spChg chg="add">
          <ac:chgData name="Patil, Prasanna H" userId="edfb24b8-ccc5-413a-ba1b-b5aaa7d89faf" providerId="ADAL" clId="{2751186E-40FB-4C76-8411-47E21A318408}" dt="2022-01-01T17:42:05.851" v="7395" actId="26606"/>
          <ac:spMkLst>
            <pc:docMk/>
            <pc:sldMk cId="2867107234" sldId="257"/>
            <ac:spMk id="40" creationId="{AF2F604E-43BE-4DC3-B983-E071523364F8}"/>
          </ac:spMkLst>
        </pc:spChg>
        <pc:spChg chg="add">
          <ac:chgData name="Patil, Prasanna H" userId="edfb24b8-ccc5-413a-ba1b-b5aaa7d89faf" providerId="ADAL" clId="{2751186E-40FB-4C76-8411-47E21A318408}" dt="2022-01-01T17:42:05.851" v="7395" actId="26606"/>
          <ac:spMkLst>
            <pc:docMk/>
            <pc:sldMk cId="2867107234" sldId="257"/>
            <ac:spMk id="42" creationId="{08C9B587-E65E-4B52-B37C-ABEBB6E87928}"/>
          </ac:spMkLst>
        </pc:spChg>
        <pc:graphicFrameChg chg="mod modGraphic">
          <ac:chgData name="Patil, Prasanna H" userId="edfb24b8-ccc5-413a-ba1b-b5aaa7d89faf" providerId="ADAL" clId="{2751186E-40FB-4C76-8411-47E21A318408}" dt="2022-01-01T17:33:50.037" v="7372" actId="26606"/>
          <ac:graphicFrameMkLst>
            <pc:docMk/>
            <pc:sldMk cId="2867107234" sldId="257"/>
            <ac:graphicFrameMk id="24" creationId="{52761EBA-44D5-4D48-935E-71A10433030D}"/>
          </ac:graphicFrameMkLst>
        </pc:graphicFrameChg>
        <pc:cxnChg chg="add del">
          <ac:chgData name="Patil, Prasanna H" userId="edfb24b8-ccc5-413a-ba1b-b5aaa7d89faf" providerId="ADAL" clId="{2751186E-40FB-4C76-8411-47E21A318408}" dt="2022-01-01T17:42:05.851" v="7395" actId="26606"/>
          <ac:cxnSpMkLst>
            <pc:docMk/>
            <pc:sldMk cId="2867107234" sldId="257"/>
            <ac:cxnSpMk id="31" creationId="{67182200-4859-4C8D-BCBB-55B245C28BA3}"/>
          </ac:cxnSpMkLst>
        </pc:cxnChg>
      </pc:sldChg>
      <pc:sldChg chg="addSp delSp modSp mod setBg setClrOvrMap">
        <pc:chgData name="Patil, Prasanna H" userId="edfb24b8-ccc5-413a-ba1b-b5aaa7d89faf" providerId="ADAL" clId="{2751186E-40FB-4C76-8411-47E21A318408}" dt="2022-01-01T18:28:55.767" v="8202" actId="2711"/>
        <pc:sldMkLst>
          <pc:docMk/>
          <pc:sldMk cId="1550216264" sldId="258"/>
        </pc:sldMkLst>
        <pc:spChg chg="mod">
          <ac:chgData name="Patil, Prasanna H" userId="edfb24b8-ccc5-413a-ba1b-b5aaa7d89faf" providerId="ADAL" clId="{2751186E-40FB-4C76-8411-47E21A318408}" dt="2022-01-01T17:44:54.275" v="7408" actId="26606"/>
          <ac:spMkLst>
            <pc:docMk/>
            <pc:sldMk cId="1550216264" sldId="258"/>
            <ac:spMk id="2" creationId="{8133F8D1-EF51-49EC-9C59-6144A5ADB0C8}"/>
          </ac:spMkLst>
        </pc:spChg>
        <pc:spChg chg="mod">
          <ac:chgData name="Patil, Prasanna H" userId="edfb24b8-ccc5-413a-ba1b-b5aaa7d89faf" providerId="ADAL" clId="{2751186E-40FB-4C76-8411-47E21A318408}" dt="2022-01-01T18:28:55.767" v="8202" actId="2711"/>
          <ac:spMkLst>
            <pc:docMk/>
            <pc:sldMk cId="1550216264" sldId="258"/>
            <ac:spMk id="3" creationId="{CDCB8A85-3205-43B6-B63E-61FD95B9AC9E}"/>
          </ac:spMkLst>
        </pc:spChg>
        <pc:spChg chg="add del">
          <ac:chgData name="Patil, Prasanna H" userId="edfb24b8-ccc5-413a-ba1b-b5aaa7d89faf" providerId="ADAL" clId="{2751186E-40FB-4C76-8411-47E21A318408}" dt="2022-01-01T17:00:11.743" v="7250" actId="26606"/>
          <ac:spMkLst>
            <pc:docMk/>
            <pc:sldMk cId="1550216264" sldId="258"/>
            <ac:spMk id="8" creationId="{1B15ED52-F352-441B-82BF-E0EA34836D08}"/>
          </ac:spMkLst>
        </pc:spChg>
        <pc:spChg chg="add del">
          <ac:chgData name="Patil, Prasanna H" userId="edfb24b8-ccc5-413a-ba1b-b5aaa7d89faf" providerId="ADAL" clId="{2751186E-40FB-4C76-8411-47E21A318408}" dt="2022-01-01T17:00:11.743" v="7250" actId="26606"/>
          <ac:spMkLst>
            <pc:docMk/>
            <pc:sldMk cId="1550216264" sldId="258"/>
            <ac:spMk id="10" creationId="{3B2E3793-BFE6-45A2-9B7B-E18844431C99}"/>
          </ac:spMkLst>
        </pc:spChg>
        <pc:spChg chg="add del">
          <ac:chgData name="Patil, Prasanna H" userId="edfb24b8-ccc5-413a-ba1b-b5aaa7d89faf" providerId="ADAL" clId="{2751186E-40FB-4C76-8411-47E21A318408}" dt="2022-01-01T17:00:11.743" v="7250" actId="26606"/>
          <ac:spMkLst>
            <pc:docMk/>
            <pc:sldMk cId="1550216264" sldId="258"/>
            <ac:spMk id="12" creationId="{BC4C4868-CB8F-4AF9-9CDB-8108F2C19B67}"/>
          </ac:spMkLst>
        </pc:spChg>
        <pc:spChg chg="add del">
          <ac:chgData name="Patil, Prasanna H" userId="edfb24b8-ccc5-413a-ba1b-b5aaa7d89faf" providerId="ADAL" clId="{2751186E-40FB-4C76-8411-47E21A318408}" dt="2022-01-01T17:00:11.743" v="7250" actId="26606"/>
          <ac:spMkLst>
            <pc:docMk/>
            <pc:sldMk cId="1550216264" sldId="258"/>
            <ac:spMk id="14" creationId="{375E0459-6403-40CD-989D-56A4407CA12E}"/>
          </ac:spMkLst>
        </pc:spChg>
        <pc:spChg chg="add del">
          <ac:chgData name="Patil, Prasanna H" userId="edfb24b8-ccc5-413a-ba1b-b5aaa7d89faf" providerId="ADAL" clId="{2751186E-40FB-4C76-8411-47E21A318408}" dt="2022-01-01T17:00:11.743" v="7250" actId="26606"/>
          <ac:spMkLst>
            <pc:docMk/>
            <pc:sldMk cId="1550216264" sldId="258"/>
            <ac:spMk id="16" creationId="{53E5B1A8-3AC9-4BD1-9BBC-78CA94F2D1BA}"/>
          </ac:spMkLst>
        </pc:spChg>
        <pc:spChg chg="add del">
          <ac:chgData name="Patil, Prasanna H" userId="edfb24b8-ccc5-413a-ba1b-b5aaa7d89faf" providerId="ADAL" clId="{2751186E-40FB-4C76-8411-47E21A318408}" dt="2022-01-01T17:00:11.723" v="7249" actId="26606"/>
          <ac:spMkLst>
            <pc:docMk/>
            <pc:sldMk cId="1550216264" sldId="258"/>
            <ac:spMk id="21" creationId="{87A57295-2710-4920-B99A-4D1FA03A62BD}"/>
          </ac:spMkLst>
        </pc:spChg>
        <pc:spChg chg="add del">
          <ac:chgData name="Patil, Prasanna H" userId="edfb24b8-ccc5-413a-ba1b-b5aaa7d89faf" providerId="ADAL" clId="{2751186E-40FB-4C76-8411-47E21A318408}" dt="2022-01-01T17:00:11.723" v="7249" actId="26606"/>
          <ac:spMkLst>
            <pc:docMk/>
            <pc:sldMk cId="1550216264" sldId="258"/>
            <ac:spMk id="23" creationId="{78067929-4D33-4306-9E2F-67C49CDDB5DE}"/>
          </ac:spMkLst>
        </pc:spChg>
        <pc:spChg chg="add del">
          <ac:chgData name="Patil, Prasanna H" userId="edfb24b8-ccc5-413a-ba1b-b5aaa7d89faf" providerId="ADAL" clId="{2751186E-40FB-4C76-8411-47E21A318408}" dt="2022-01-01T17:44:54.275" v="7408" actId="26606"/>
          <ac:spMkLst>
            <pc:docMk/>
            <pc:sldMk cId="1550216264" sldId="258"/>
            <ac:spMk id="27" creationId="{A7AE9375-4664-4DB2-922D-2782A6E439AC}"/>
          </ac:spMkLst>
        </pc:spChg>
        <pc:spChg chg="add del">
          <ac:chgData name="Patil, Prasanna H" userId="edfb24b8-ccc5-413a-ba1b-b5aaa7d89faf" providerId="ADAL" clId="{2751186E-40FB-4C76-8411-47E21A318408}" dt="2022-01-01T17:44:54.275" v="7408" actId="26606"/>
          <ac:spMkLst>
            <pc:docMk/>
            <pc:sldMk cId="1550216264" sldId="258"/>
            <ac:spMk id="29" creationId="{9DD005C1-8C51-42D6-9BEE-B9B83849743D}"/>
          </ac:spMkLst>
        </pc:spChg>
        <pc:spChg chg="add del">
          <ac:chgData name="Patil, Prasanna H" userId="edfb24b8-ccc5-413a-ba1b-b5aaa7d89faf" providerId="ADAL" clId="{2751186E-40FB-4C76-8411-47E21A318408}" dt="2022-01-01T17:44:18.944" v="7397" actId="26606"/>
          <ac:spMkLst>
            <pc:docMk/>
            <pc:sldMk cId="1550216264" sldId="258"/>
            <ac:spMk id="34" creationId="{87A57295-2710-4920-B99A-4D1FA03A62BD}"/>
          </ac:spMkLst>
        </pc:spChg>
        <pc:spChg chg="add del">
          <ac:chgData name="Patil, Prasanna H" userId="edfb24b8-ccc5-413a-ba1b-b5aaa7d89faf" providerId="ADAL" clId="{2751186E-40FB-4C76-8411-47E21A318408}" dt="2022-01-01T17:44:18.944" v="7397" actId="26606"/>
          <ac:spMkLst>
            <pc:docMk/>
            <pc:sldMk cId="1550216264" sldId="258"/>
            <ac:spMk id="36" creationId="{78067929-4D33-4306-9E2F-67C49CDDB5DE}"/>
          </ac:spMkLst>
        </pc:spChg>
        <pc:spChg chg="add del">
          <ac:chgData name="Patil, Prasanna H" userId="edfb24b8-ccc5-413a-ba1b-b5aaa7d89faf" providerId="ADAL" clId="{2751186E-40FB-4C76-8411-47E21A318408}" dt="2022-01-01T17:44:29.260" v="7399" actId="26606"/>
          <ac:spMkLst>
            <pc:docMk/>
            <pc:sldMk cId="1550216264" sldId="258"/>
            <ac:spMk id="40" creationId="{EA67B5B4-3A24-436E-B663-1B2EBFF8A0CD}"/>
          </ac:spMkLst>
        </pc:spChg>
        <pc:spChg chg="add del">
          <ac:chgData name="Patil, Prasanna H" userId="edfb24b8-ccc5-413a-ba1b-b5aaa7d89faf" providerId="ADAL" clId="{2751186E-40FB-4C76-8411-47E21A318408}" dt="2022-01-01T17:44:29.260" v="7399" actId="26606"/>
          <ac:spMkLst>
            <pc:docMk/>
            <pc:sldMk cId="1550216264" sldId="258"/>
            <ac:spMk id="41" creationId="{987FDF89-C993-41F4-A1B8-DBAFF16008A9}"/>
          </ac:spMkLst>
        </pc:spChg>
        <pc:spChg chg="add del">
          <ac:chgData name="Patil, Prasanna H" userId="edfb24b8-ccc5-413a-ba1b-b5aaa7d89faf" providerId="ADAL" clId="{2751186E-40FB-4C76-8411-47E21A318408}" dt="2022-01-01T17:44:29.260" v="7399" actId="26606"/>
          <ac:spMkLst>
            <pc:docMk/>
            <pc:sldMk cId="1550216264" sldId="258"/>
            <ac:spMk id="42" creationId="{64E585EA-75FD-4025-8270-F66A58A15CDA}"/>
          </ac:spMkLst>
        </pc:spChg>
        <pc:spChg chg="add del">
          <ac:chgData name="Patil, Prasanna H" userId="edfb24b8-ccc5-413a-ba1b-b5aaa7d89faf" providerId="ADAL" clId="{2751186E-40FB-4C76-8411-47E21A318408}" dt="2022-01-01T17:44:41.683" v="7401" actId="26606"/>
          <ac:spMkLst>
            <pc:docMk/>
            <pc:sldMk cId="1550216264" sldId="258"/>
            <ac:spMk id="44" creationId="{C7FA33FF-088D-4F16-95A2-2C64D353DEA8}"/>
          </ac:spMkLst>
        </pc:spChg>
        <pc:spChg chg="add del">
          <ac:chgData name="Patil, Prasanna H" userId="edfb24b8-ccc5-413a-ba1b-b5aaa7d89faf" providerId="ADAL" clId="{2751186E-40FB-4C76-8411-47E21A318408}" dt="2022-01-01T17:44:41.683" v="7401" actId="26606"/>
          <ac:spMkLst>
            <pc:docMk/>
            <pc:sldMk cId="1550216264" sldId="258"/>
            <ac:spMk id="45" creationId="{A376EFB1-01CF-419F-ABF1-2AF02BBFCBD1}"/>
          </ac:spMkLst>
        </pc:spChg>
        <pc:spChg chg="add del">
          <ac:chgData name="Patil, Prasanna H" userId="edfb24b8-ccc5-413a-ba1b-b5aaa7d89faf" providerId="ADAL" clId="{2751186E-40FB-4C76-8411-47E21A318408}" dt="2022-01-01T17:44:41.683" v="7401" actId="26606"/>
          <ac:spMkLst>
            <pc:docMk/>
            <pc:sldMk cId="1550216264" sldId="258"/>
            <ac:spMk id="46" creationId="{FF9DEA15-78BD-4750-AA18-B9F28A6D5AB8}"/>
          </ac:spMkLst>
        </pc:spChg>
        <pc:spChg chg="add del">
          <ac:chgData name="Patil, Prasanna H" userId="edfb24b8-ccc5-413a-ba1b-b5aaa7d89faf" providerId="ADAL" clId="{2751186E-40FB-4C76-8411-47E21A318408}" dt="2022-01-01T17:44:44.002" v="7403" actId="26606"/>
          <ac:spMkLst>
            <pc:docMk/>
            <pc:sldMk cId="1550216264" sldId="258"/>
            <ac:spMk id="50" creationId="{815925C2-A704-4D47-B1C1-3FCA52512EC1}"/>
          </ac:spMkLst>
        </pc:spChg>
        <pc:spChg chg="add del">
          <ac:chgData name="Patil, Prasanna H" userId="edfb24b8-ccc5-413a-ba1b-b5aaa7d89faf" providerId="ADAL" clId="{2751186E-40FB-4C76-8411-47E21A318408}" dt="2022-01-01T17:44:44.002" v="7403" actId="26606"/>
          <ac:spMkLst>
            <pc:docMk/>
            <pc:sldMk cId="1550216264" sldId="258"/>
            <ac:spMk id="51" creationId="{01D4315C-C23C-4FD3-98DF-08C29E2292A8}"/>
          </ac:spMkLst>
        </pc:spChg>
        <pc:spChg chg="add del">
          <ac:chgData name="Patil, Prasanna H" userId="edfb24b8-ccc5-413a-ba1b-b5aaa7d89faf" providerId="ADAL" clId="{2751186E-40FB-4C76-8411-47E21A318408}" dt="2022-01-01T17:44:47.635" v="7405" actId="26606"/>
          <ac:spMkLst>
            <pc:docMk/>
            <pc:sldMk cId="1550216264" sldId="258"/>
            <ac:spMk id="59" creationId="{B95B9BA8-1D69-4796-85F5-B6D0BD52354B}"/>
          </ac:spMkLst>
        </pc:spChg>
        <pc:spChg chg="add del">
          <ac:chgData name="Patil, Prasanna H" userId="edfb24b8-ccc5-413a-ba1b-b5aaa7d89faf" providerId="ADAL" clId="{2751186E-40FB-4C76-8411-47E21A318408}" dt="2022-01-01T17:44:54.265" v="7407" actId="26606"/>
          <ac:spMkLst>
            <pc:docMk/>
            <pc:sldMk cId="1550216264" sldId="258"/>
            <ac:spMk id="63" creationId="{A7AE9375-4664-4DB2-922D-2782A6E439AC}"/>
          </ac:spMkLst>
        </pc:spChg>
        <pc:spChg chg="add del">
          <ac:chgData name="Patil, Prasanna H" userId="edfb24b8-ccc5-413a-ba1b-b5aaa7d89faf" providerId="ADAL" clId="{2751186E-40FB-4C76-8411-47E21A318408}" dt="2022-01-01T17:44:54.265" v="7407" actId="26606"/>
          <ac:spMkLst>
            <pc:docMk/>
            <pc:sldMk cId="1550216264" sldId="258"/>
            <ac:spMk id="65" creationId="{9DD005C1-8C51-42D6-9BEE-B9B83849743D}"/>
          </ac:spMkLst>
        </pc:spChg>
        <pc:spChg chg="add">
          <ac:chgData name="Patil, Prasanna H" userId="edfb24b8-ccc5-413a-ba1b-b5aaa7d89faf" providerId="ADAL" clId="{2751186E-40FB-4C76-8411-47E21A318408}" dt="2022-01-01T17:44:54.275" v="7408" actId="26606"/>
          <ac:spMkLst>
            <pc:docMk/>
            <pc:sldMk cId="1550216264" sldId="258"/>
            <ac:spMk id="67" creationId="{87A57295-2710-4920-B99A-4D1FA03A62BD}"/>
          </ac:spMkLst>
        </pc:spChg>
        <pc:spChg chg="add">
          <ac:chgData name="Patil, Prasanna H" userId="edfb24b8-ccc5-413a-ba1b-b5aaa7d89faf" providerId="ADAL" clId="{2751186E-40FB-4C76-8411-47E21A318408}" dt="2022-01-01T17:44:54.275" v="7408" actId="26606"/>
          <ac:spMkLst>
            <pc:docMk/>
            <pc:sldMk cId="1550216264" sldId="258"/>
            <ac:spMk id="68" creationId="{78067929-4D33-4306-9E2F-67C49CDDB5DE}"/>
          </ac:spMkLst>
        </pc:spChg>
        <pc:grpChg chg="add del">
          <ac:chgData name="Patil, Prasanna H" userId="edfb24b8-ccc5-413a-ba1b-b5aaa7d89faf" providerId="ADAL" clId="{2751186E-40FB-4C76-8411-47E21A318408}" dt="2022-01-01T17:44:44.002" v="7403" actId="26606"/>
          <ac:grpSpMkLst>
            <pc:docMk/>
            <pc:sldMk cId="1550216264" sldId="258"/>
            <ac:grpSpMk id="52" creationId="{5E6B47BC-43FD-4C91-8BFF-B41B99A8A39E}"/>
          </ac:grpSpMkLst>
        </pc:grpChg>
        <pc:grpChg chg="add del">
          <ac:chgData name="Patil, Prasanna H" userId="edfb24b8-ccc5-413a-ba1b-b5aaa7d89faf" providerId="ADAL" clId="{2751186E-40FB-4C76-8411-47E21A318408}" dt="2022-01-01T17:44:44.002" v="7403" actId="26606"/>
          <ac:grpSpMkLst>
            <pc:docMk/>
            <pc:sldMk cId="1550216264" sldId="258"/>
            <ac:grpSpMk id="54" creationId="{43F5E015-E085-4624-B431-B42414448684}"/>
          </ac:grpSpMkLst>
        </pc:grpChg>
        <pc:grpChg chg="add del">
          <ac:chgData name="Patil, Prasanna H" userId="edfb24b8-ccc5-413a-ba1b-b5aaa7d89faf" providerId="ADAL" clId="{2751186E-40FB-4C76-8411-47E21A318408}" dt="2022-01-01T17:44:47.635" v="7405" actId="26606"/>
          <ac:grpSpMkLst>
            <pc:docMk/>
            <pc:sldMk cId="1550216264" sldId="258"/>
            <ac:grpSpMk id="60" creationId="{4728F330-19FB-4D39-BD0F-53032ABFEB7F}"/>
          </ac:grpSpMkLst>
        </pc:grpChg>
        <pc:cxnChg chg="add del">
          <ac:chgData name="Patil, Prasanna H" userId="edfb24b8-ccc5-413a-ba1b-b5aaa7d89faf" providerId="ADAL" clId="{2751186E-40FB-4C76-8411-47E21A318408}" dt="2022-01-01T17:00:11.723" v="7249" actId="26606"/>
          <ac:cxnSpMkLst>
            <pc:docMk/>
            <pc:sldMk cId="1550216264" sldId="258"/>
            <ac:cxnSpMk id="25" creationId="{2D72A2C9-F3CA-4216-8BAD-FA4C970C3C4E}"/>
          </ac:cxnSpMkLst>
        </pc:cxnChg>
        <pc:cxnChg chg="add del">
          <ac:chgData name="Patil, Prasanna H" userId="edfb24b8-ccc5-413a-ba1b-b5aaa7d89faf" providerId="ADAL" clId="{2751186E-40FB-4C76-8411-47E21A318408}" dt="2022-01-01T17:44:54.275" v="7408" actId="26606"/>
          <ac:cxnSpMkLst>
            <pc:docMk/>
            <pc:sldMk cId="1550216264" sldId="258"/>
            <ac:cxnSpMk id="28" creationId="{EE504C98-6397-41C1-A8D8-2D9C4ED307E0}"/>
          </ac:cxnSpMkLst>
        </pc:cxnChg>
        <pc:cxnChg chg="add del">
          <ac:chgData name="Patil, Prasanna H" userId="edfb24b8-ccc5-413a-ba1b-b5aaa7d89faf" providerId="ADAL" clId="{2751186E-40FB-4C76-8411-47E21A318408}" dt="2022-01-01T17:44:18.944" v="7397" actId="26606"/>
          <ac:cxnSpMkLst>
            <pc:docMk/>
            <pc:sldMk cId="1550216264" sldId="258"/>
            <ac:cxnSpMk id="38" creationId="{2D72A2C9-F3CA-4216-8BAD-FA4C970C3C4E}"/>
          </ac:cxnSpMkLst>
        </pc:cxnChg>
        <pc:cxnChg chg="add del">
          <ac:chgData name="Patil, Prasanna H" userId="edfb24b8-ccc5-413a-ba1b-b5aaa7d89faf" providerId="ADAL" clId="{2751186E-40FB-4C76-8411-47E21A318408}" dt="2022-01-01T17:44:54.265" v="7407" actId="26606"/>
          <ac:cxnSpMkLst>
            <pc:docMk/>
            <pc:sldMk cId="1550216264" sldId="258"/>
            <ac:cxnSpMk id="64" creationId="{EE504C98-6397-41C1-A8D8-2D9C4ED307E0}"/>
          </ac:cxnSpMkLst>
        </pc:cxnChg>
        <pc:cxnChg chg="add">
          <ac:chgData name="Patil, Prasanna H" userId="edfb24b8-ccc5-413a-ba1b-b5aaa7d89faf" providerId="ADAL" clId="{2751186E-40FB-4C76-8411-47E21A318408}" dt="2022-01-01T17:44:54.275" v="7408" actId="26606"/>
          <ac:cxnSpMkLst>
            <pc:docMk/>
            <pc:sldMk cId="1550216264" sldId="258"/>
            <ac:cxnSpMk id="69" creationId="{2D72A2C9-F3CA-4216-8BAD-FA4C970C3C4E}"/>
          </ac:cxnSpMkLst>
        </pc:cxnChg>
      </pc:sldChg>
      <pc:sldChg chg="addSp delSp modSp mod setClrOvrMap">
        <pc:chgData name="Patil, Prasanna H" userId="edfb24b8-ccc5-413a-ba1b-b5aaa7d89faf" providerId="ADAL" clId="{2751186E-40FB-4C76-8411-47E21A318408}" dt="2022-01-01T18:29:36.686" v="8205" actId="2711"/>
        <pc:sldMkLst>
          <pc:docMk/>
          <pc:sldMk cId="2966080697" sldId="259"/>
        </pc:sldMkLst>
        <pc:spChg chg="mod">
          <ac:chgData name="Patil, Prasanna H" userId="edfb24b8-ccc5-413a-ba1b-b5aaa7d89faf" providerId="ADAL" clId="{2751186E-40FB-4C76-8411-47E21A318408}" dt="2022-01-01T17:01:43.517" v="7255" actId="26606"/>
          <ac:spMkLst>
            <pc:docMk/>
            <pc:sldMk cId="2966080697" sldId="259"/>
            <ac:spMk id="2" creationId="{6964507C-9618-47BE-B1DF-42DD3B6F4F89}"/>
          </ac:spMkLst>
        </pc:spChg>
        <pc:spChg chg="add del">
          <ac:chgData name="Patil, Prasanna H" userId="edfb24b8-ccc5-413a-ba1b-b5aaa7d89faf" providerId="ADAL" clId="{2751186E-40FB-4C76-8411-47E21A318408}" dt="2022-01-01T17:01:43.517" v="7255" actId="26606"/>
          <ac:spMkLst>
            <pc:docMk/>
            <pc:sldMk cId="2966080697" sldId="259"/>
            <ac:spMk id="33" creationId="{BACC6370-2D7E-4714-9D71-7542949D7D5D}"/>
          </ac:spMkLst>
        </pc:spChg>
        <pc:spChg chg="add del">
          <ac:chgData name="Patil, Prasanna H" userId="edfb24b8-ccc5-413a-ba1b-b5aaa7d89faf" providerId="ADAL" clId="{2751186E-40FB-4C76-8411-47E21A318408}" dt="2022-01-01T17:01:43.517" v="7255" actId="26606"/>
          <ac:spMkLst>
            <pc:docMk/>
            <pc:sldMk cId="2966080697" sldId="259"/>
            <ac:spMk id="35" creationId="{F68B3F68-107C-434F-AA38-110D5EA91B85}"/>
          </ac:spMkLst>
        </pc:spChg>
        <pc:spChg chg="add del">
          <ac:chgData name="Patil, Prasanna H" userId="edfb24b8-ccc5-413a-ba1b-b5aaa7d89faf" providerId="ADAL" clId="{2751186E-40FB-4C76-8411-47E21A318408}" dt="2022-01-01T17:01:43.517" v="7255" actId="26606"/>
          <ac:spMkLst>
            <pc:docMk/>
            <pc:sldMk cId="2966080697" sldId="259"/>
            <ac:spMk id="37" creationId="{AAD0DBB9-1A4B-4391-81D4-CB19F9AB918A}"/>
          </ac:spMkLst>
        </pc:spChg>
        <pc:spChg chg="add del">
          <ac:chgData name="Patil, Prasanna H" userId="edfb24b8-ccc5-413a-ba1b-b5aaa7d89faf" providerId="ADAL" clId="{2751186E-40FB-4C76-8411-47E21A318408}" dt="2022-01-01T17:01:43.517" v="7255" actId="26606"/>
          <ac:spMkLst>
            <pc:docMk/>
            <pc:sldMk cId="2966080697" sldId="259"/>
            <ac:spMk id="39" creationId="{063BBA22-50EA-4C4D-BE05-F1CE4E63AA56}"/>
          </ac:spMkLst>
        </pc:spChg>
        <pc:spChg chg="add del">
          <ac:chgData name="Patil, Prasanna H" userId="edfb24b8-ccc5-413a-ba1b-b5aaa7d89faf" providerId="ADAL" clId="{2751186E-40FB-4C76-8411-47E21A318408}" dt="2022-01-01T17:01:15.948" v="7252" actId="26606"/>
          <ac:spMkLst>
            <pc:docMk/>
            <pc:sldMk cId="2966080697" sldId="259"/>
            <ac:spMk id="44" creationId="{2B566528-1B12-4246-9431-5C2D7D081168}"/>
          </ac:spMkLst>
        </pc:spChg>
        <pc:spChg chg="add del">
          <ac:chgData name="Patil, Prasanna H" userId="edfb24b8-ccc5-413a-ba1b-b5aaa7d89faf" providerId="ADAL" clId="{2751186E-40FB-4C76-8411-47E21A318408}" dt="2022-01-01T17:01:15.948" v="7252" actId="26606"/>
          <ac:spMkLst>
            <pc:docMk/>
            <pc:sldMk cId="2966080697" sldId="259"/>
            <ac:spMk id="46" creationId="{2E80C965-DB6D-4F81-9E9E-B027384D0BD6}"/>
          </ac:spMkLst>
        </pc:spChg>
        <pc:spChg chg="add del">
          <ac:chgData name="Patil, Prasanna H" userId="edfb24b8-ccc5-413a-ba1b-b5aaa7d89faf" providerId="ADAL" clId="{2751186E-40FB-4C76-8411-47E21A318408}" dt="2022-01-01T17:01:15.948" v="7252" actId="26606"/>
          <ac:spMkLst>
            <pc:docMk/>
            <pc:sldMk cId="2966080697" sldId="259"/>
            <ac:spMk id="48" creationId="{A580F890-B085-4E95-96AA-55AEBEC5CE6E}"/>
          </ac:spMkLst>
        </pc:spChg>
        <pc:spChg chg="add del">
          <ac:chgData name="Patil, Prasanna H" userId="edfb24b8-ccc5-413a-ba1b-b5aaa7d89faf" providerId="ADAL" clId="{2751186E-40FB-4C76-8411-47E21A318408}" dt="2022-01-01T17:01:15.948" v="7252" actId="26606"/>
          <ac:spMkLst>
            <pc:docMk/>
            <pc:sldMk cId="2966080697" sldId="259"/>
            <ac:spMk id="50" creationId="{D3F51FEB-38FB-4F6C-9F7B-2F2AFAB65463}"/>
          </ac:spMkLst>
        </pc:spChg>
        <pc:spChg chg="add del">
          <ac:chgData name="Patil, Prasanna H" userId="edfb24b8-ccc5-413a-ba1b-b5aaa7d89faf" providerId="ADAL" clId="{2751186E-40FB-4C76-8411-47E21A318408}" dt="2022-01-01T17:01:15.948" v="7252" actId="26606"/>
          <ac:spMkLst>
            <pc:docMk/>
            <pc:sldMk cId="2966080697" sldId="259"/>
            <ac:spMk id="52" creationId="{1E547BA6-BAE0-43BB-A7CA-60F69CE252F0}"/>
          </ac:spMkLst>
        </pc:spChg>
        <pc:spChg chg="add del">
          <ac:chgData name="Patil, Prasanna H" userId="edfb24b8-ccc5-413a-ba1b-b5aaa7d89faf" providerId="ADAL" clId="{2751186E-40FB-4C76-8411-47E21A318408}" dt="2022-01-01T17:01:43.436" v="7254" actId="26606"/>
          <ac:spMkLst>
            <pc:docMk/>
            <pc:sldMk cId="2966080697" sldId="259"/>
            <ac:spMk id="54" creationId="{28FF88A3-8EBC-4142-8CC2-EBE257ED6C90}"/>
          </ac:spMkLst>
        </pc:spChg>
        <pc:spChg chg="add">
          <ac:chgData name="Patil, Prasanna H" userId="edfb24b8-ccc5-413a-ba1b-b5aaa7d89faf" providerId="ADAL" clId="{2751186E-40FB-4C76-8411-47E21A318408}" dt="2022-01-01T17:01:43.517" v="7255" actId="26606"/>
          <ac:spMkLst>
            <pc:docMk/>
            <pc:sldMk cId="2966080697" sldId="259"/>
            <ac:spMk id="58" creationId="{9CC67894-1D18-43E0-B8E1-ECF37EB0D4B5}"/>
          </ac:spMkLst>
        </pc:spChg>
        <pc:spChg chg="add">
          <ac:chgData name="Patil, Prasanna H" userId="edfb24b8-ccc5-413a-ba1b-b5aaa7d89faf" providerId="ADAL" clId="{2751186E-40FB-4C76-8411-47E21A318408}" dt="2022-01-01T17:01:43.517" v="7255" actId="26606"/>
          <ac:spMkLst>
            <pc:docMk/>
            <pc:sldMk cId="2966080697" sldId="259"/>
            <ac:spMk id="59" creationId="{A13E3398-4840-4DA1-B674-51AE569B24F9}"/>
          </ac:spMkLst>
        </pc:spChg>
        <pc:spChg chg="add">
          <ac:chgData name="Patil, Prasanna H" userId="edfb24b8-ccc5-413a-ba1b-b5aaa7d89faf" providerId="ADAL" clId="{2751186E-40FB-4C76-8411-47E21A318408}" dt="2022-01-01T17:01:43.517" v="7255" actId="26606"/>
          <ac:spMkLst>
            <pc:docMk/>
            <pc:sldMk cId="2966080697" sldId="259"/>
            <ac:spMk id="60" creationId="{83306AB0-8BF5-43D5-B5E2-C53EA0783845}"/>
          </ac:spMkLst>
        </pc:spChg>
        <pc:grpChg chg="add del">
          <ac:chgData name="Patil, Prasanna H" userId="edfb24b8-ccc5-413a-ba1b-b5aaa7d89faf" providerId="ADAL" clId="{2751186E-40FB-4C76-8411-47E21A318408}" dt="2022-01-01T17:01:43.436" v="7254" actId="26606"/>
          <ac:grpSpMkLst>
            <pc:docMk/>
            <pc:sldMk cId="2966080697" sldId="259"/>
            <ac:grpSpMk id="55" creationId="{27D8A815-1B1F-4DB5-A03C-F4987CF0CB0F}"/>
          </ac:grpSpMkLst>
        </pc:grpChg>
        <pc:graphicFrameChg chg="mod modGraphic">
          <ac:chgData name="Patil, Prasanna H" userId="edfb24b8-ccc5-413a-ba1b-b5aaa7d89faf" providerId="ADAL" clId="{2751186E-40FB-4C76-8411-47E21A318408}" dt="2022-01-01T18:29:36.686" v="8205" actId="2711"/>
          <ac:graphicFrameMkLst>
            <pc:docMk/>
            <pc:sldMk cId="2966080697" sldId="259"/>
            <ac:graphicFrameMk id="18" creationId="{E8BF8884-8BD3-4D62-8A20-63BA08F08F75}"/>
          </ac:graphicFrameMkLst>
        </pc:graphicFrameChg>
      </pc:sldChg>
      <pc:sldChg chg="addSp delSp modSp mod setClrOvrMap">
        <pc:chgData name="Patil, Prasanna H" userId="edfb24b8-ccc5-413a-ba1b-b5aaa7d89faf" providerId="ADAL" clId="{2751186E-40FB-4C76-8411-47E21A318408}" dt="2022-01-01T18:29:56.404" v="8207" actId="2711"/>
        <pc:sldMkLst>
          <pc:docMk/>
          <pc:sldMk cId="3748033242" sldId="260"/>
        </pc:sldMkLst>
        <pc:spChg chg="mod">
          <ac:chgData name="Patil, Prasanna H" userId="edfb24b8-ccc5-413a-ba1b-b5aaa7d89faf" providerId="ADAL" clId="{2751186E-40FB-4C76-8411-47E21A318408}" dt="2022-01-01T17:03:42.658" v="7256" actId="26606"/>
          <ac:spMkLst>
            <pc:docMk/>
            <pc:sldMk cId="3748033242" sldId="260"/>
            <ac:spMk id="2" creationId="{E6AA9ED2-389B-492A-B67F-3F26431D04DA}"/>
          </ac:spMkLst>
        </pc:spChg>
        <pc:spChg chg="add del mod">
          <ac:chgData name="Patil, Prasanna H" userId="edfb24b8-ccc5-413a-ba1b-b5aaa7d89faf" providerId="ADAL" clId="{2751186E-40FB-4C76-8411-47E21A318408}" dt="2021-12-31T17:25:04.193" v="213" actId="1032"/>
          <ac:spMkLst>
            <pc:docMk/>
            <pc:sldMk cId="3748033242" sldId="260"/>
            <ac:spMk id="3" creationId="{7337BD58-D81E-4E1F-B5E0-040A190A8F04}"/>
          </ac:spMkLst>
        </pc:spChg>
        <pc:spChg chg="add mod">
          <ac:chgData name="Patil, Prasanna H" userId="edfb24b8-ccc5-413a-ba1b-b5aaa7d89faf" providerId="ADAL" clId="{2751186E-40FB-4C76-8411-47E21A318408}" dt="2022-01-01T17:03:42.658" v="7256" actId="26606"/>
          <ac:spMkLst>
            <pc:docMk/>
            <pc:sldMk cId="3748033242" sldId="260"/>
            <ac:spMk id="6" creationId="{773C5E40-18EE-437B-97C9-51606FBC8A94}"/>
          </ac:spMkLst>
        </pc:spChg>
        <pc:spChg chg="add del">
          <ac:chgData name="Patil, Prasanna H" userId="edfb24b8-ccc5-413a-ba1b-b5aaa7d89faf" providerId="ADAL" clId="{2751186E-40FB-4C76-8411-47E21A318408}" dt="2022-01-01T17:03:42.658" v="7256" actId="26606"/>
          <ac:spMkLst>
            <pc:docMk/>
            <pc:sldMk cId="3748033242" sldId="260"/>
            <ac:spMk id="8" creationId="{1B15ED52-F352-441B-82BF-E0EA34836D08}"/>
          </ac:spMkLst>
        </pc:spChg>
        <pc:spChg chg="add del">
          <ac:chgData name="Patil, Prasanna H" userId="edfb24b8-ccc5-413a-ba1b-b5aaa7d89faf" providerId="ADAL" clId="{2751186E-40FB-4C76-8411-47E21A318408}" dt="2022-01-01T17:03:42.658" v="7256" actId="26606"/>
          <ac:spMkLst>
            <pc:docMk/>
            <pc:sldMk cId="3748033242" sldId="260"/>
            <ac:spMk id="10" creationId="{3B2E3793-BFE6-45A2-9B7B-E18844431C99}"/>
          </ac:spMkLst>
        </pc:spChg>
        <pc:spChg chg="add del">
          <ac:chgData name="Patil, Prasanna H" userId="edfb24b8-ccc5-413a-ba1b-b5aaa7d89faf" providerId="ADAL" clId="{2751186E-40FB-4C76-8411-47E21A318408}" dt="2022-01-01T17:03:42.658" v="7256" actId="26606"/>
          <ac:spMkLst>
            <pc:docMk/>
            <pc:sldMk cId="3748033242" sldId="260"/>
            <ac:spMk id="12" creationId="{BC4C4868-CB8F-4AF9-9CDB-8108F2C19B67}"/>
          </ac:spMkLst>
        </pc:spChg>
        <pc:spChg chg="add del">
          <ac:chgData name="Patil, Prasanna H" userId="edfb24b8-ccc5-413a-ba1b-b5aaa7d89faf" providerId="ADAL" clId="{2751186E-40FB-4C76-8411-47E21A318408}" dt="2022-01-01T17:03:42.658" v="7256" actId="26606"/>
          <ac:spMkLst>
            <pc:docMk/>
            <pc:sldMk cId="3748033242" sldId="260"/>
            <ac:spMk id="14" creationId="{375E0459-6403-40CD-989D-56A4407CA12E}"/>
          </ac:spMkLst>
        </pc:spChg>
        <pc:spChg chg="add del">
          <ac:chgData name="Patil, Prasanna H" userId="edfb24b8-ccc5-413a-ba1b-b5aaa7d89faf" providerId="ADAL" clId="{2751186E-40FB-4C76-8411-47E21A318408}" dt="2022-01-01T17:03:42.658" v="7256" actId="26606"/>
          <ac:spMkLst>
            <pc:docMk/>
            <pc:sldMk cId="3748033242" sldId="260"/>
            <ac:spMk id="16" creationId="{53E5B1A8-3AC9-4BD1-9BBC-78CA94F2D1BA}"/>
          </ac:spMkLst>
        </pc:spChg>
        <pc:spChg chg="add">
          <ac:chgData name="Patil, Prasanna H" userId="edfb24b8-ccc5-413a-ba1b-b5aaa7d89faf" providerId="ADAL" clId="{2751186E-40FB-4C76-8411-47E21A318408}" dt="2022-01-01T17:03:42.658" v="7256" actId="26606"/>
          <ac:spMkLst>
            <pc:docMk/>
            <pc:sldMk cId="3748033242" sldId="260"/>
            <ac:spMk id="21" creationId="{C5E6CFF1-2F42-4E10-9A97-F116F46F53FE}"/>
          </ac:spMkLst>
        </pc:spChg>
        <pc:spChg chg="add del">
          <ac:chgData name="Patil, Prasanna H" userId="edfb24b8-ccc5-413a-ba1b-b5aaa7d89faf" providerId="ADAL" clId="{2751186E-40FB-4C76-8411-47E21A318408}" dt="2021-12-31T17:29:10.168" v="432" actId="26606"/>
          <ac:spMkLst>
            <pc:docMk/>
            <pc:sldMk cId="3748033242" sldId="260"/>
            <ac:spMk id="22" creationId="{9228552E-C8B1-4A80-8448-0787CE0FC704}"/>
          </ac:spMkLst>
        </pc:spChg>
        <pc:graphicFrameChg chg="add del modGraphic">
          <ac:chgData name="Patil, Prasanna H" userId="edfb24b8-ccc5-413a-ba1b-b5aaa7d89faf" providerId="ADAL" clId="{2751186E-40FB-4C76-8411-47E21A318408}" dt="2021-12-31T17:24:53.254" v="212" actId="1032"/>
          <ac:graphicFrameMkLst>
            <pc:docMk/>
            <pc:sldMk cId="3748033242" sldId="260"/>
            <ac:graphicFrameMk id="4" creationId="{3A7D20E3-A6D4-4C85-96B8-AE8F00E69096}"/>
          </ac:graphicFrameMkLst>
        </pc:graphicFrameChg>
        <pc:graphicFrameChg chg="add mod ord modGraphic">
          <ac:chgData name="Patil, Prasanna H" userId="edfb24b8-ccc5-413a-ba1b-b5aaa7d89faf" providerId="ADAL" clId="{2751186E-40FB-4C76-8411-47E21A318408}" dt="2022-01-01T18:29:56.404" v="8207" actId="2711"/>
          <ac:graphicFrameMkLst>
            <pc:docMk/>
            <pc:sldMk cId="3748033242" sldId="260"/>
            <ac:graphicFrameMk id="5" creationId="{665D3ECD-66C3-4426-BDE9-C88D3E026660}"/>
          </ac:graphicFrameMkLst>
        </pc:graphicFrameChg>
        <pc:picChg chg="add del mod">
          <ac:chgData name="Patil, Prasanna H" userId="edfb24b8-ccc5-413a-ba1b-b5aaa7d89faf" providerId="ADAL" clId="{2751186E-40FB-4C76-8411-47E21A318408}" dt="2021-12-31T17:29:10.168" v="432" actId="26606"/>
          <ac:picMkLst>
            <pc:docMk/>
            <pc:sldMk cId="3748033242" sldId="260"/>
            <ac:picMk id="18" creationId="{E9DAD073-87AE-4FAE-A551-F5A6E7E19EE1}"/>
          </ac:picMkLst>
        </pc:picChg>
        <pc:cxnChg chg="add">
          <ac:chgData name="Patil, Prasanna H" userId="edfb24b8-ccc5-413a-ba1b-b5aaa7d89faf" providerId="ADAL" clId="{2751186E-40FB-4C76-8411-47E21A318408}" dt="2022-01-01T17:03:42.658" v="7256" actId="26606"/>
          <ac:cxnSpMkLst>
            <pc:docMk/>
            <pc:sldMk cId="3748033242" sldId="260"/>
            <ac:cxnSpMk id="23" creationId="{67182200-4859-4C8D-BCBB-55B245C28BA3}"/>
          </ac:cxnSpMkLst>
        </pc:cxnChg>
      </pc:sldChg>
      <pc:sldChg chg="delSp add del setBg delDesignElem">
        <pc:chgData name="Patil, Prasanna H" userId="edfb24b8-ccc5-413a-ba1b-b5aaa7d89faf" providerId="ADAL" clId="{2751186E-40FB-4C76-8411-47E21A318408}" dt="2021-12-31T17:12:26.469" v="14" actId="47"/>
        <pc:sldMkLst>
          <pc:docMk/>
          <pc:sldMk cId="742360293" sldId="261"/>
        </pc:sldMkLst>
        <pc:spChg chg="del">
          <ac:chgData name="Patil, Prasanna H" userId="edfb24b8-ccc5-413a-ba1b-b5aaa7d89faf" providerId="ADAL" clId="{2751186E-40FB-4C76-8411-47E21A318408}" dt="2021-12-31T17:12:18.548" v="13"/>
          <ac:spMkLst>
            <pc:docMk/>
            <pc:sldMk cId="742360293" sldId="261"/>
            <ac:spMk id="8" creationId="{1B15ED52-F352-441B-82BF-E0EA34836D08}"/>
          </ac:spMkLst>
        </pc:spChg>
        <pc:spChg chg="del">
          <ac:chgData name="Patil, Prasanna H" userId="edfb24b8-ccc5-413a-ba1b-b5aaa7d89faf" providerId="ADAL" clId="{2751186E-40FB-4C76-8411-47E21A318408}" dt="2021-12-31T17:12:18.548" v="13"/>
          <ac:spMkLst>
            <pc:docMk/>
            <pc:sldMk cId="742360293" sldId="261"/>
            <ac:spMk id="10" creationId="{3B2E3793-BFE6-45A2-9B7B-E18844431C99}"/>
          </ac:spMkLst>
        </pc:spChg>
        <pc:spChg chg="del">
          <ac:chgData name="Patil, Prasanna H" userId="edfb24b8-ccc5-413a-ba1b-b5aaa7d89faf" providerId="ADAL" clId="{2751186E-40FB-4C76-8411-47E21A318408}" dt="2021-12-31T17:12:18.548" v="13"/>
          <ac:spMkLst>
            <pc:docMk/>
            <pc:sldMk cId="742360293" sldId="261"/>
            <ac:spMk id="12" creationId="{BC4C4868-CB8F-4AF9-9CDB-8108F2C19B67}"/>
          </ac:spMkLst>
        </pc:spChg>
        <pc:spChg chg="del">
          <ac:chgData name="Patil, Prasanna H" userId="edfb24b8-ccc5-413a-ba1b-b5aaa7d89faf" providerId="ADAL" clId="{2751186E-40FB-4C76-8411-47E21A318408}" dt="2021-12-31T17:12:18.548" v="13"/>
          <ac:spMkLst>
            <pc:docMk/>
            <pc:sldMk cId="742360293" sldId="261"/>
            <ac:spMk id="14" creationId="{375E0459-6403-40CD-989D-56A4407CA12E}"/>
          </ac:spMkLst>
        </pc:spChg>
        <pc:spChg chg="del">
          <ac:chgData name="Patil, Prasanna H" userId="edfb24b8-ccc5-413a-ba1b-b5aaa7d89faf" providerId="ADAL" clId="{2751186E-40FB-4C76-8411-47E21A318408}" dt="2021-12-31T17:12:18.548" v="13"/>
          <ac:spMkLst>
            <pc:docMk/>
            <pc:sldMk cId="742360293" sldId="261"/>
            <ac:spMk id="16" creationId="{53E5B1A8-3AC9-4BD1-9BBC-78CA94F2D1BA}"/>
          </ac:spMkLst>
        </pc:spChg>
      </pc:sldChg>
      <pc:sldChg chg="addSp delSp modSp new mod setBg setClrOvrMap">
        <pc:chgData name="Patil, Prasanna H" userId="edfb24b8-ccc5-413a-ba1b-b5aaa7d89faf" providerId="ADAL" clId="{2751186E-40FB-4C76-8411-47E21A318408}" dt="2022-01-01T18:30:20.135" v="8215" actId="2711"/>
        <pc:sldMkLst>
          <pc:docMk/>
          <pc:sldMk cId="1378048711" sldId="261"/>
        </pc:sldMkLst>
        <pc:spChg chg="mod">
          <ac:chgData name="Patil, Prasanna H" userId="edfb24b8-ccc5-413a-ba1b-b5aaa7d89faf" providerId="ADAL" clId="{2751186E-40FB-4C76-8411-47E21A318408}" dt="2022-01-01T17:47:18.880" v="7416" actId="26606"/>
          <ac:spMkLst>
            <pc:docMk/>
            <pc:sldMk cId="1378048711" sldId="261"/>
            <ac:spMk id="2" creationId="{E53DEE6A-711D-4671-95E1-E673C1773748}"/>
          </ac:spMkLst>
        </pc:spChg>
        <pc:spChg chg="mod">
          <ac:chgData name="Patil, Prasanna H" userId="edfb24b8-ccc5-413a-ba1b-b5aaa7d89faf" providerId="ADAL" clId="{2751186E-40FB-4C76-8411-47E21A318408}" dt="2022-01-01T18:30:20.135" v="8215" actId="2711"/>
          <ac:spMkLst>
            <pc:docMk/>
            <pc:sldMk cId="1378048711" sldId="261"/>
            <ac:spMk id="3" creationId="{FD529B42-F158-4C53-B482-7271BD6387AB}"/>
          </ac:spMkLst>
        </pc:spChg>
        <pc:spChg chg="add del">
          <ac:chgData name="Patil, Prasanna H" userId="edfb24b8-ccc5-413a-ba1b-b5aaa7d89faf" providerId="ADAL" clId="{2751186E-40FB-4C76-8411-47E21A318408}" dt="2022-01-01T17:05:21.926" v="7257" actId="26606"/>
          <ac:spMkLst>
            <pc:docMk/>
            <pc:sldMk cId="1378048711" sldId="261"/>
            <ac:spMk id="8" creationId="{1B15ED52-F352-441B-82BF-E0EA34836D08}"/>
          </ac:spMkLst>
        </pc:spChg>
        <pc:spChg chg="add del">
          <ac:chgData name="Patil, Prasanna H" userId="edfb24b8-ccc5-413a-ba1b-b5aaa7d89faf" providerId="ADAL" clId="{2751186E-40FB-4C76-8411-47E21A318408}" dt="2022-01-01T17:05:21.926" v="7257" actId="26606"/>
          <ac:spMkLst>
            <pc:docMk/>
            <pc:sldMk cId="1378048711" sldId="261"/>
            <ac:spMk id="10" creationId="{3B2E3793-BFE6-45A2-9B7B-E18844431C99}"/>
          </ac:spMkLst>
        </pc:spChg>
        <pc:spChg chg="add del">
          <ac:chgData name="Patil, Prasanna H" userId="edfb24b8-ccc5-413a-ba1b-b5aaa7d89faf" providerId="ADAL" clId="{2751186E-40FB-4C76-8411-47E21A318408}" dt="2022-01-01T17:05:21.926" v="7257" actId="26606"/>
          <ac:spMkLst>
            <pc:docMk/>
            <pc:sldMk cId="1378048711" sldId="261"/>
            <ac:spMk id="12" creationId="{BC4C4868-CB8F-4AF9-9CDB-8108F2C19B67}"/>
          </ac:spMkLst>
        </pc:spChg>
        <pc:spChg chg="add del">
          <ac:chgData name="Patil, Prasanna H" userId="edfb24b8-ccc5-413a-ba1b-b5aaa7d89faf" providerId="ADAL" clId="{2751186E-40FB-4C76-8411-47E21A318408}" dt="2022-01-01T17:05:21.926" v="7257" actId="26606"/>
          <ac:spMkLst>
            <pc:docMk/>
            <pc:sldMk cId="1378048711" sldId="261"/>
            <ac:spMk id="14" creationId="{375E0459-6403-40CD-989D-56A4407CA12E}"/>
          </ac:spMkLst>
        </pc:spChg>
        <pc:spChg chg="add del">
          <ac:chgData name="Patil, Prasanna H" userId="edfb24b8-ccc5-413a-ba1b-b5aaa7d89faf" providerId="ADAL" clId="{2751186E-40FB-4C76-8411-47E21A318408}" dt="2022-01-01T17:05:21.926" v="7257" actId="26606"/>
          <ac:spMkLst>
            <pc:docMk/>
            <pc:sldMk cId="1378048711" sldId="261"/>
            <ac:spMk id="16" creationId="{53E5B1A8-3AC9-4BD1-9BBC-78CA94F2D1BA}"/>
          </ac:spMkLst>
        </pc:spChg>
        <pc:spChg chg="add del">
          <ac:chgData name="Patil, Prasanna H" userId="edfb24b8-ccc5-413a-ba1b-b5aaa7d89faf" providerId="ADAL" clId="{2751186E-40FB-4C76-8411-47E21A318408}" dt="2022-01-01T17:47:18.880" v="7416" actId="26606"/>
          <ac:spMkLst>
            <pc:docMk/>
            <pc:sldMk cId="1378048711" sldId="261"/>
            <ac:spMk id="21" creationId="{C5E6CFF1-2F42-4E10-9A97-F116F46F53FE}"/>
          </ac:spMkLst>
        </pc:spChg>
        <pc:spChg chg="add">
          <ac:chgData name="Patil, Prasanna H" userId="edfb24b8-ccc5-413a-ba1b-b5aaa7d89faf" providerId="ADAL" clId="{2751186E-40FB-4C76-8411-47E21A318408}" dt="2022-01-01T17:47:18.880" v="7416" actId="26606"/>
          <ac:spMkLst>
            <pc:docMk/>
            <pc:sldMk cId="1378048711" sldId="261"/>
            <ac:spMk id="28" creationId="{56C20283-73E0-40EC-8AD8-057F581F64C2}"/>
          </ac:spMkLst>
        </pc:spChg>
        <pc:spChg chg="add del">
          <ac:chgData name="Patil, Prasanna H" userId="edfb24b8-ccc5-413a-ba1b-b5aaa7d89faf" providerId="ADAL" clId="{2751186E-40FB-4C76-8411-47E21A318408}" dt="2022-01-01T17:47:18.819" v="7415" actId="26606"/>
          <ac:spMkLst>
            <pc:docMk/>
            <pc:sldMk cId="1378048711" sldId="261"/>
            <ac:spMk id="29" creationId="{CF62D2A7-8207-488C-9F46-316BA81A16C8}"/>
          </ac:spMkLst>
        </pc:spChg>
        <pc:spChg chg="add">
          <ac:chgData name="Patil, Prasanna H" userId="edfb24b8-ccc5-413a-ba1b-b5aaa7d89faf" providerId="ADAL" clId="{2751186E-40FB-4C76-8411-47E21A318408}" dt="2022-01-01T17:47:18.880" v="7416" actId="26606"/>
          <ac:spMkLst>
            <pc:docMk/>
            <pc:sldMk cId="1378048711" sldId="261"/>
            <ac:spMk id="30" creationId="{3FCC729B-E528-40C3-82D3-BA4375575E87}"/>
          </ac:spMkLst>
        </pc:spChg>
        <pc:spChg chg="add">
          <ac:chgData name="Patil, Prasanna H" userId="edfb24b8-ccc5-413a-ba1b-b5aaa7d89faf" providerId="ADAL" clId="{2751186E-40FB-4C76-8411-47E21A318408}" dt="2022-01-01T17:47:18.880" v="7416" actId="26606"/>
          <ac:spMkLst>
            <pc:docMk/>
            <pc:sldMk cId="1378048711" sldId="261"/>
            <ac:spMk id="32" creationId="{58F1FB8D-1842-4A04-998D-6CF047AB2790}"/>
          </ac:spMkLst>
        </pc:spChg>
        <pc:graphicFrameChg chg="add mod modGraphic">
          <ac:chgData name="Patil, Prasanna H" userId="edfb24b8-ccc5-413a-ba1b-b5aaa7d89faf" providerId="ADAL" clId="{2751186E-40FB-4C76-8411-47E21A318408}" dt="2022-01-01T17:47:32.781" v="7443" actId="1037"/>
          <ac:graphicFrameMkLst>
            <pc:docMk/>
            <pc:sldMk cId="1378048711" sldId="261"/>
            <ac:graphicFrameMk id="4" creationId="{7F2423F6-3182-429C-96E7-293B01081CF4}"/>
          </ac:graphicFrameMkLst>
        </pc:graphicFrameChg>
        <pc:picChg chg="add del">
          <ac:chgData name="Patil, Prasanna H" userId="edfb24b8-ccc5-413a-ba1b-b5aaa7d89faf" providerId="ADAL" clId="{2751186E-40FB-4C76-8411-47E21A318408}" dt="2022-01-01T17:47:18.819" v="7415" actId="26606"/>
          <ac:picMkLst>
            <pc:docMk/>
            <pc:sldMk cId="1378048711" sldId="261"/>
            <ac:picMk id="25" creationId="{A68A00AA-0C93-4A72-86E2-45F77B0E2352}"/>
          </ac:picMkLst>
        </pc:picChg>
        <pc:cxnChg chg="add del">
          <ac:chgData name="Patil, Prasanna H" userId="edfb24b8-ccc5-413a-ba1b-b5aaa7d89faf" providerId="ADAL" clId="{2751186E-40FB-4C76-8411-47E21A318408}" dt="2022-01-01T17:47:18.880" v="7416" actId="26606"/>
          <ac:cxnSpMkLst>
            <pc:docMk/>
            <pc:sldMk cId="1378048711" sldId="261"/>
            <ac:cxnSpMk id="23" creationId="{67182200-4859-4C8D-BCBB-55B245C28BA3}"/>
          </ac:cxnSpMkLst>
        </pc:cxnChg>
      </pc:sldChg>
      <pc:sldChg chg="addSp delSp modSp new mod setBg setClrOvrMap">
        <pc:chgData name="Patil, Prasanna H" userId="edfb24b8-ccc5-413a-ba1b-b5aaa7d89faf" providerId="ADAL" clId="{2751186E-40FB-4C76-8411-47E21A318408}" dt="2022-01-01T18:31:13.175" v="8223" actId="255"/>
        <pc:sldMkLst>
          <pc:docMk/>
          <pc:sldMk cId="576167558" sldId="262"/>
        </pc:sldMkLst>
        <pc:spChg chg="mod">
          <ac:chgData name="Patil, Prasanna H" userId="edfb24b8-ccc5-413a-ba1b-b5aaa7d89faf" providerId="ADAL" clId="{2751186E-40FB-4C76-8411-47E21A318408}" dt="2022-01-01T17:55:49.283" v="7457" actId="26606"/>
          <ac:spMkLst>
            <pc:docMk/>
            <pc:sldMk cId="576167558" sldId="262"/>
            <ac:spMk id="2" creationId="{E9F95A38-7761-4013-9EE3-D3099F03B075}"/>
          </ac:spMkLst>
        </pc:spChg>
        <pc:spChg chg="add del mod">
          <ac:chgData name="Patil, Prasanna H" userId="edfb24b8-ccc5-413a-ba1b-b5aaa7d89faf" providerId="ADAL" clId="{2751186E-40FB-4C76-8411-47E21A318408}" dt="2022-01-01T17:39:09.232" v="7390" actId="26606"/>
          <ac:spMkLst>
            <pc:docMk/>
            <pc:sldMk cId="576167558" sldId="262"/>
            <ac:spMk id="3" creationId="{9686B698-1FF0-46DE-BB0A-27AA6479F46C}"/>
          </ac:spMkLst>
        </pc:spChg>
        <pc:spChg chg="add del mod">
          <ac:chgData name="Patil, Prasanna H" userId="edfb24b8-ccc5-413a-ba1b-b5aaa7d89faf" providerId="ADAL" clId="{2751186E-40FB-4C76-8411-47E21A318408}" dt="2022-01-01T17:53:56.567" v="7454" actId="478"/>
          <ac:spMkLst>
            <pc:docMk/>
            <pc:sldMk cId="576167558" sldId="262"/>
            <ac:spMk id="4" creationId="{AFE96BB4-9CEA-45DD-AA52-CD3F5ECE1DE2}"/>
          </ac:spMkLst>
        </pc:spChg>
        <pc:spChg chg="add del">
          <ac:chgData name="Patil, Prasanna H" userId="edfb24b8-ccc5-413a-ba1b-b5aaa7d89faf" providerId="ADAL" clId="{2751186E-40FB-4C76-8411-47E21A318408}" dt="2022-01-01T17:55:49.283" v="7457" actId="26606"/>
          <ac:spMkLst>
            <pc:docMk/>
            <pc:sldMk cId="576167558" sldId="262"/>
            <ac:spMk id="8" creationId="{1B15ED52-F352-441B-82BF-E0EA34836D08}"/>
          </ac:spMkLst>
        </pc:spChg>
        <pc:spChg chg="add del">
          <ac:chgData name="Patil, Prasanna H" userId="edfb24b8-ccc5-413a-ba1b-b5aaa7d89faf" providerId="ADAL" clId="{2751186E-40FB-4C76-8411-47E21A318408}" dt="2022-01-01T17:55:49.283" v="7457" actId="26606"/>
          <ac:spMkLst>
            <pc:docMk/>
            <pc:sldMk cId="576167558" sldId="262"/>
            <ac:spMk id="10" creationId="{3B2E3793-BFE6-45A2-9B7B-E18844431C99}"/>
          </ac:spMkLst>
        </pc:spChg>
        <pc:spChg chg="add del mod">
          <ac:chgData name="Patil, Prasanna H" userId="edfb24b8-ccc5-413a-ba1b-b5aaa7d89faf" providerId="ADAL" clId="{2751186E-40FB-4C76-8411-47E21A318408}" dt="2022-01-01T17:54:00.391" v="7455" actId="478"/>
          <ac:spMkLst>
            <pc:docMk/>
            <pc:sldMk cId="576167558" sldId="262"/>
            <ac:spMk id="11" creationId="{CBDA9BA0-D107-43D9-B433-DFB04513E70D}"/>
          </ac:spMkLst>
        </pc:spChg>
        <pc:spChg chg="add del">
          <ac:chgData name="Patil, Prasanna H" userId="edfb24b8-ccc5-413a-ba1b-b5aaa7d89faf" providerId="ADAL" clId="{2751186E-40FB-4C76-8411-47E21A318408}" dt="2022-01-01T17:55:49.283" v="7457" actId="26606"/>
          <ac:spMkLst>
            <pc:docMk/>
            <pc:sldMk cId="576167558" sldId="262"/>
            <ac:spMk id="12" creationId="{BC4C4868-CB8F-4AF9-9CDB-8108F2C19B67}"/>
          </ac:spMkLst>
        </pc:spChg>
        <pc:spChg chg="add del">
          <ac:chgData name="Patil, Prasanna H" userId="edfb24b8-ccc5-413a-ba1b-b5aaa7d89faf" providerId="ADAL" clId="{2751186E-40FB-4C76-8411-47E21A318408}" dt="2022-01-01T17:55:49.283" v="7457" actId="26606"/>
          <ac:spMkLst>
            <pc:docMk/>
            <pc:sldMk cId="576167558" sldId="262"/>
            <ac:spMk id="14" creationId="{375E0459-6403-40CD-989D-56A4407CA12E}"/>
          </ac:spMkLst>
        </pc:spChg>
        <pc:spChg chg="add del">
          <ac:chgData name="Patil, Prasanna H" userId="edfb24b8-ccc5-413a-ba1b-b5aaa7d89faf" providerId="ADAL" clId="{2751186E-40FB-4C76-8411-47E21A318408}" dt="2022-01-01T17:55:49.283" v="7457" actId="26606"/>
          <ac:spMkLst>
            <pc:docMk/>
            <pc:sldMk cId="576167558" sldId="262"/>
            <ac:spMk id="16" creationId="{53E5B1A8-3AC9-4BD1-9BBC-78CA94F2D1BA}"/>
          </ac:spMkLst>
        </pc:spChg>
        <pc:spChg chg="add del mod">
          <ac:chgData name="Patil, Prasanna H" userId="edfb24b8-ccc5-413a-ba1b-b5aaa7d89faf" providerId="ADAL" clId="{2751186E-40FB-4C76-8411-47E21A318408}" dt="2022-01-01T17:53:51.332" v="7452" actId="478"/>
          <ac:spMkLst>
            <pc:docMk/>
            <pc:sldMk cId="576167558" sldId="262"/>
            <ac:spMk id="17" creationId="{74A9698B-3EDA-45C2-83EE-AEA0AAF85711}"/>
          </ac:spMkLst>
        </pc:spChg>
        <pc:spChg chg="add del mod">
          <ac:chgData name="Patil, Prasanna H" userId="edfb24b8-ccc5-413a-ba1b-b5aaa7d89faf" providerId="ADAL" clId="{2751186E-40FB-4C76-8411-47E21A318408}" dt="2022-01-01T17:54:03.448" v="7456" actId="478"/>
          <ac:spMkLst>
            <pc:docMk/>
            <pc:sldMk cId="576167558" sldId="262"/>
            <ac:spMk id="18" creationId="{4AA2F5C8-00A5-41FB-A109-3D2ECD8FDA76}"/>
          </ac:spMkLst>
        </pc:spChg>
        <pc:spChg chg="add del">
          <ac:chgData name="Patil, Prasanna H" userId="edfb24b8-ccc5-413a-ba1b-b5aaa7d89faf" providerId="ADAL" clId="{2751186E-40FB-4C76-8411-47E21A318408}" dt="2021-12-31T18:05:03.591" v="882" actId="26606"/>
          <ac:spMkLst>
            <pc:docMk/>
            <pc:sldMk cId="576167558" sldId="262"/>
            <ac:spMk id="71" creationId="{2151139A-886F-4B97-8815-729AD3831BBD}"/>
          </ac:spMkLst>
        </pc:spChg>
        <pc:spChg chg="add del">
          <ac:chgData name="Patil, Prasanna H" userId="edfb24b8-ccc5-413a-ba1b-b5aaa7d89faf" providerId="ADAL" clId="{2751186E-40FB-4C76-8411-47E21A318408}" dt="2021-12-31T18:05:03.591" v="882" actId="26606"/>
          <ac:spMkLst>
            <pc:docMk/>
            <pc:sldMk cId="576167558" sldId="262"/>
            <ac:spMk id="73" creationId="{AB5E08C4-8CDD-4623-A5B8-E998C6DEE3B7}"/>
          </ac:spMkLst>
        </pc:spChg>
        <pc:spChg chg="add del">
          <ac:chgData name="Patil, Prasanna H" userId="edfb24b8-ccc5-413a-ba1b-b5aaa7d89faf" providerId="ADAL" clId="{2751186E-40FB-4C76-8411-47E21A318408}" dt="2021-12-31T18:05:03.591" v="882" actId="26606"/>
          <ac:spMkLst>
            <pc:docMk/>
            <pc:sldMk cId="576167558" sldId="262"/>
            <ac:spMk id="75" creationId="{15F33878-D502-4FFA-8ACE-F2AECDB2A23F}"/>
          </ac:spMkLst>
        </pc:spChg>
        <pc:spChg chg="add del">
          <ac:chgData name="Patil, Prasanna H" userId="edfb24b8-ccc5-413a-ba1b-b5aaa7d89faf" providerId="ADAL" clId="{2751186E-40FB-4C76-8411-47E21A318408}" dt="2021-12-31T18:05:03.591" v="882" actId="26606"/>
          <ac:spMkLst>
            <pc:docMk/>
            <pc:sldMk cId="576167558" sldId="262"/>
            <ac:spMk id="77" creationId="{D3539FEE-81D3-4406-802E-60B20B16F4F6}"/>
          </ac:spMkLst>
        </pc:spChg>
        <pc:spChg chg="add del">
          <ac:chgData name="Patil, Prasanna H" userId="edfb24b8-ccc5-413a-ba1b-b5aaa7d89faf" providerId="ADAL" clId="{2751186E-40FB-4C76-8411-47E21A318408}" dt="2021-12-31T18:05:03.591" v="882" actId="26606"/>
          <ac:spMkLst>
            <pc:docMk/>
            <pc:sldMk cId="576167558" sldId="262"/>
            <ac:spMk id="79" creationId="{DC701763-729E-462F-A5A8-E0DEFEB1E2E4}"/>
          </ac:spMkLst>
        </pc:spChg>
        <pc:spChg chg="add">
          <ac:chgData name="Patil, Prasanna H" userId="edfb24b8-ccc5-413a-ba1b-b5aaa7d89faf" providerId="ADAL" clId="{2751186E-40FB-4C76-8411-47E21A318408}" dt="2022-01-01T17:55:49.283" v="7457" actId="26606"/>
          <ac:spMkLst>
            <pc:docMk/>
            <pc:sldMk cId="576167558" sldId="262"/>
            <ac:spMk id="1032" creationId="{4F74D28C-3268-4E35-8EE1-D92CB4A85A7D}"/>
          </ac:spMkLst>
        </pc:spChg>
        <pc:spChg chg="add">
          <ac:chgData name="Patil, Prasanna H" userId="edfb24b8-ccc5-413a-ba1b-b5aaa7d89faf" providerId="ADAL" clId="{2751186E-40FB-4C76-8411-47E21A318408}" dt="2022-01-01T17:55:49.283" v="7457" actId="26606"/>
          <ac:spMkLst>
            <pc:docMk/>
            <pc:sldMk cId="576167558" sldId="262"/>
            <ac:spMk id="1033" creationId="{58D44E42-C462-4105-BC86-FE75B4E3C4AF}"/>
          </ac:spMkLst>
        </pc:spChg>
        <pc:graphicFrameChg chg="add del">
          <ac:chgData name="Patil, Prasanna H" userId="edfb24b8-ccc5-413a-ba1b-b5aaa7d89faf" providerId="ADAL" clId="{2751186E-40FB-4C76-8411-47E21A318408}" dt="2022-01-01T17:39:09.215" v="7389" actId="26606"/>
          <ac:graphicFrameMkLst>
            <pc:docMk/>
            <pc:sldMk cId="576167558" sldId="262"/>
            <ac:graphicFrameMk id="1028" creationId="{25728EE1-C8E8-4F9C-AEF9-58423AF5E855}"/>
          </ac:graphicFrameMkLst>
        </pc:graphicFrameChg>
        <pc:graphicFrameChg chg="add mod ord modGraphic">
          <ac:chgData name="Patil, Prasanna H" userId="edfb24b8-ccc5-413a-ba1b-b5aaa7d89faf" providerId="ADAL" clId="{2751186E-40FB-4C76-8411-47E21A318408}" dt="2022-01-01T18:31:13.175" v="8223" actId="255"/>
          <ac:graphicFrameMkLst>
            <pc:docMk/>
            <pc:sldMk cId="576167558" sldId="262"/>
            <ac:graphicFrameMk id="1030" creationId="{91AEF0C3-6FF6-47C8-B203-38D306687785}"/>
          </ac:graphicFrameMkLst>
        </pc:graphicFrameChg>
        <pc:picChg chg="add mod">
          <ac:chgData name="Patil, Prasanna H" userId="edfb24b8-ccc5-413a-ba1b-b5aaa7d89faf" providerId="ADAL" clId="{2751186E-40FB-4C76-8411-47E21A318408}" dt="2022-01-01T17:55:49.283" v="7457" actId="26606"/>
          <ac:picMkLst>
            <pc:docMk/>
            <pc:sldMk cId="576167558" sldId="262"/>
            <ac:picMk id="1026" creationId="{E5B12FF1-A470-4D32-A820-D658DE60BA6F}"/>
          </ac:picMkLst>
        </pc:picChg>
      </pc:sldChg>
      <pc:sldChg chg="addSp delSp modSp new mod setBg setClrOvrMap">
        <pc:chgData name="Patil, Prasanna H" userId="edfb24b8-ccc5-413a-ba1b-b5aaa7d89faf" providerId="ADAL" clId="{2751186E-40FB-4C76-8411-47E21A318408}" dt="2022-01-01T18:31:39.588" v="8227" actId="2711"/>
        <pc:sldMkLst>
          <pc:docMk/>
          <pc:sldMk cId="1994320901" sldId="263"/>
        </pc:sldMkLst>
        <pc:spChg chg="mod ord">
          <ac:chgData name="Patil, Prasanna H" userId="edfb24b8-ccc5-413a-ba1b-b5aaa7d89faf" providerId="ADAL" clId="{2751186E-40FB-4C76-8411-47E21A318408}" dt="2022-01-01T17:15:54.483" v="7294" actId="26606"/>
          <ac:spMkLst>
            <pc:docMk/>
            <pc:sldMk cId="1994320901" sldId="263"/>
            <ac:spMk id="2" creationId="{D18A3780-A403-4066-B1BF-B7AAB50B88F5}"/>
          </ac:spMkLst>
        </pc:spChg>
        <pc:spChg chg="mod ord">
          <ac:chgData name="Patil, Prasanna H" userId="edfb24b8-ccc5-413a-ba1b-b5aaa7d89faf" providerId="ADAL" clId="{2751186E-40FB-4C76-8411-47E21A318408}" dt="2022-01-01T18:31:39.588" v="8227" actId="2711"/>
          <ac:spMkLst>
            <pc:docMk/>
            <pc:sldMk cId="1994320901" sldId="263"/>
            <ac:spMk id="3" creationId="{BE8B779D-80E7-4DC4-A2E9-10D8BEA907C5}"/>
          </ac:spMkLst>
        </pc:spChg>
        <pc:spChg chg="add del">
          <ac:chgData name="Patil, Prasanna H" userId="edfb24b8-ccc5-413a-ba1b-b5aaa7d89faf" providerId="ADAL" clId="{2751186E-40FB-4C76-8411-47E21A318408}" dt="2022-01-01T17:15:54.483" v="7294" actId="26606"/>
          <ac:spMkLst>
            <pc:docMk/>
            <pc:sldMk cId="1994320901" sldId="263"/>
            <ac:spMk id="8" creationId="{1B15ED52-F352-441B-82BF-E0EA34836D08}"/>
          </ac:spMkLst>
        </pc:spChg>
        <pc:spChg chg="add del">
          <ac:chgData name="Patil, Prasanna H" userId="edfb24b8-ccc5-413a-ba1b-b5aaa7d89faf" providerId="ADAL" clId="{2751186E-40FB-4C76-8411-47E21A318408}" dt="2022-01-01T17:15:54.483" v="7294" actId="26606"/>
          <ac:spMkLst>
            <pc:docMk/>
            <pc:sldMk cId="1994320901" sldId="263"/>
            <ac:spMk id="10" creationId="{3B2E3793-BFE6-45A2-9B7B-E18844431C99}"/>
          </ac:spMkLst>
        </pc:spChg>
        <pc:spChg chg="add del">
          <ac:chgData name="Patil, Prasanna H" userId="edfb24b8-ccc5-413a-ba1b-b5aaa7d89faf" providerId="ADAL" clId="{2751186E-40FB-4C76-8411-47E21A318408}" dt="2022-01-01T17:15:54.483" v="7294" actId="26606"/>
          <ac:spMkLst>
            <pc:docMk/>
            <pc:sldMk cId="1994320901" sldId="263"/>
            <ac:spMk id="12" creationId="{BC4C4868-CB8F-4AF9-9CDB-8108F2C19B67}"/>
          </ac:spMkLst>
        </pc:spChg>
        <pc:spChg chg="add del">
          <ac:chgData name="Patil, Prasanna H" userId="edfb24b8-ccc5-413a-ba1b-b5aaa7d89faf" providerId="ADAL" clId="{2751186E-40FB-4C76-8411-47E21A318408}" dt="2022-01-01T17:15:54.483" v="7294" actId="26606"/>
          <ac:spMkLst>
            <pc:docMk/>
            <pc:sldMk cId="1994320901" sldId="263"/>
            <ac:spMk id="14" creationId="{375E0459-6403-40CD-989D-56A4407CA12E}"/>
          </ac:spMkLst>
        </pc:spChg>
        <pc:spChg chg="add del">
          <ac:chgData name="Patil, Prasanna H" userId="edfb24b8-ccc5-413a-ba1b-b5aaa7d89faf" providerId="ADAL" clId="{2751186E-40FB-4C76-8411-47E21A318408}" dt="2022-01-01T17:15:54.483" v="7294" actId="26606"/>
          <ac:spMkLst>
            <pc:docMk/>
            <pc:sldMk cId="1994320901" sldId="263"/>
            <ac:spMk id="16" creationId="{53E5B1A8-3AC9-4BD1-9BBC-78CA94F2D1BA}"/>
          </ac:spMkLst>
        </pc:spChg>
        <pc:spChg chg="add del">
          <ac:chgData name="Patil, Prasanna H" userId="edfb24b8-ccc5-413a-ba1b-b5aaa7d89faf" providerId="ADAL" clId="{2751186E-40FB-4C76-8411-47E21A318408}" dt="2022-01-01T17:14:42.088" v="7283" actId="26606"/>
          <ac:spMkLst>
            <pc:docMk/>
            <pc:sldMk cId="1994320901" sldId="263"/>
            <ac:spMk id="77" creationId="{0EFD753D-6A49-46DD-9E82-AA6E2C62B461}"/>
          </ac:spMkLst>
        </pc:spChg>
        <pc:spChg chg="add del">
          <ac:chgData name="Patil, Prasanna H" userId="edfb24b8-ccc5-413a-ba1b-b5aaa7d89faf" providerId="ADAL" clId="{2751186E-40FB-4C76-8411-47E21A318408}" dt="2022-01-01T17:14:42.088" v="7283" actId="26606"/>
          <ac:spMkLst>
            <pc:docMk/>
            <pc:sldMk cId="1994320901" sldId="263"/>
            <ac:spMk id="79" creationId="{138A5824-1F4A-4EE7-BC13-5BB48FC0809B}"/>
          </ac:spMkLst>
        </pc:spChg>
        <pc:spChg chg="add del">
          <ac:chgData name="Patil, Prasanna H" userId="edfb24b8-ccc5-413a-ba1b-b5aaa7d89faf" providerId="ADAL" clId="{2751186E-40FB-4C76-8411-47E21A318408}" dt="2022-01-01T17:15:49.413" v="7291" actId="26606"/>
          <ac:spMkLst>
            <pc:docMk/>
            <pc:sldMk cId="1994320901" sldId="263"/>
            <ac:spMk id="89" creationId="{5B00B48C-8AA7-4128-AD60-76349F0CEC58}"/>
          </ac:spMkLst>
        </pc:spChg>
        <pc:spChg chg="add del">
          <ac:chgData name="Patil, Prasanna H" userId="edfb24b8-ccc5-413a-ba1b-b5aaa7d89faf" providerId="ADAL" clId="{2751186E-40FB-4C76-8411-47E21A318408}" dt="2022-01-01T17:15:49.413" v="7291" actId="26606"/>
          <ac:spMkLst>
            <pc:docMk/>
            <pc:sldMk cId="1994320901" sldId="263"/>
            <ac:spMk id="91" creationId="{08108C16-F4C0-44AA-999D-17BD39219B24}"/>
          </ac:spMkLst>
        </pc:spChg>
        <pc:spChg chg="add del">
          <ac:chgData name="Patil, Prasanna H" userId="edfb24b8-ccc5-413a-ba1b-b5aaa7d89faf" providerId="ADAL" clId="{2751186E-40FB-4C76-8411-47E21A318408}" dt="2022-01-01T17:15:49.413" v="7291" actId="26606"/>
          <ac:spMkLst>
            <pc:docMk/>
            <pc:sldMk cId="1994320901" sldId="263"/>
            <ac:spMk id="93" creationId="{0760511E-86BF-4340-9949-CECB774FAC36}"/>
          </ac:spMkLst>
        </pc:spChg>
        <pc:spChg chg="add del">
          <ac:chgData name="Patil, Prasanna H" userId="edfb24b8-ccc5-413a-ba1b-b5aaa7d89faf" providerId="ADAL" clId="{2751186E-40FB-4C76-8411-47E21A318408}" dt="2022-01-01T17:15:49.413" v="7291" actId="26606"/>
          <ac:spMkLst>
            <pc:docMk/>
            <pc:sldMk cId="1994320901" sldId="263"/>
            <ac:spMk id="95" creationId="{C8F10CB3-3B5E-4C7A-98CF-B87454DDFA39}"/>
          </ac:spMkLst>
        </pc:spChg>
        <pc:spChg chg="add del">
          <ac:chgData name="Patil, Prasanna H" userId="edfb24b8-ccc5-413a-ba1b-b5aaa7d89faf" providerId="ADAL" clId="{2751186E-40FB-4C76-8411-47E21A318408}" dt="2022-01-01T17:15:54.441" v="7293" actId="26606"/>
          <ac:spMkLst>
            <pc:docMk/>
            <pc:sldMk cId="1994320901" sldId="263"/>
            <ac:spMk id="97" creationId="{837A7BE2-DF08-4ECE-A520-13927DBF4C5E}"/>
          </ac:spMkLst>
        </pc:spChg>
        <pc:spChg chg="add del">
          <ac:chgData name="Patil, Prasanna H" userId="edfb24b8-ccc5-413a-ba1b-b5aaa7d89faf" providerId="ADAL" clId="{2751186E-40FB-4C76-8411-47E21A318408}" dt="2022-01-01T17:14:53.103" v="7285" actId="26606"/>
          <ac:spMkLst>
            <pc:docMk/>
            <pc:sldMk cId="1994320901" sldId="263"/>
            <ac:spMk id="4106" creationId="{891401DC-7AF6-42FA-BE31-CF773B6C8B2E}"/>
          </ac:spMkLst>
        </pc:spChg>
        <pc:spChg chg="add del">
          <ac:chgData name="Patil, Prasanna H" userId="edfb24b8-ccc5-413a-ba1b-b5aaa7d89faf" providerId="ADAL" clId="{2751186E-40FB-4C76-8411-47E21A318408}" dt="2022-01-01T17:14:53.103" v="7285" actId="26606"/>
          <ac:spMkLst>
            <pc:docMk/>
            <pc:sldMk cId="1994320901" sldId="263"/>
            <ac:spMk id="4107" creationId="{2B7203F0-D9CB-4774-B9D4-B3AB625DFBAD}"/>
          </ac:spMkLst>
        </pc:spChg>
        <pc:spChg chg="add del">
          <ac:chgData name="Patil, Prasanna H" userId="edfb24b8-ccc5-413a-ba1b-b5aaa7d89faf" providerId="ADAL" clId="{2751186E-40FB-4C76-8411-47E21A318408}" dt="2022-01-01T17:15:32.278" v="7287" actId="26606"/>
          <ac:spMkLst>
            <pc:docMk/>
            <pc:sldMk cId="1994320901" sldId="263"/>
            <ac:spMk id="4109" creationId="{07977D39-626F-40D7-B00F-16E02602DD5A}"/>
          </ac:spMkLst>
        </pc:spChg>
        <pc:spChg chg="add del">
          <ac:chgData name="Patil, Prasanna H" userId="edfb24b8-ccc5-413a-ba1b-b5aaa7d89faf" providerId="ADAL" clId="{2751186E-40FB-4C76-8411-47E21A318408}" dt="2022-01-01T17:15:32.278" v="7287" actId="26606"/>
          <ac:spMkLst>
            <pc:docMk/>
            <pc:sldMk cId="1994320901" sldId="263"/>
            <ac:spMk id="4110" creationId="{B905CDE4-B751-4B3E-B625-6E59F8903414}"/>
          </ac:spMkLst>
        </pc:spChg>
        <pc:spChg chg="add del">
          <ac:chgData name="Patil, Prasanna H" userId="edfb24b8-ccc5-413a-ba1b-b5aaa7d89faf" providerId="ADAL" clId="{2751186E-40FB-4C76-8411-47E21A318408}" dt="2022-01-01T17:15:32.278" v="7287" actId="26606"/>
          <ac:spMkLst>
            <pc:docMk/>
            <pc:sldMk cId="1994320901" sldId="263"/>
            <ac:spMk id="4111" creationId="{08108C16-F4C0-44AA-999D-17BD39219B24}"/>
          </ac:spMkLst>
        </pc:spChg>
        <pc:spChg chg="add del">
          <ac:chgData name="Patil, Prasanna H" userId="edfb24b8-ccc5-413a-ba1b-b5aaa7d89faf" providerId="ADAL" clId="{2751186E-40FB-4C76-8411-47E21A318408}" dt="2022-01-01T17:15:32.278" v="7287" actId="26606"/>
          <ac:spMkLst>
            <pc:docMk/>
            <pc:sldMk cId="1994320901" sldId="263"/>
            <ac:spMk id="4112" creationId="{C8F10CB3-3B5E-4C7A-98CF-B87454DDFA39}"/>
          </ac:spMkLst>
        </pc:spChg>
        <pc:spChg chg="add del">
          <ac:chgData name="Patil, Prasanna H" userId="edfb24b8-ccc5-413a-ba1b-b5aaa7d89faf" providerId="ADAL" clId="{2751186E-40FB-4C76-8411-47E21A318408}" dt="2022-01-01T17:15:41.331" v="7289" actId="26606"/>
          <ac:spMkLst>
            <pc:docMk/>
            <pc:sldMk cId="1994320901" sldId="263"/>
            <ac:spMk id="4114" creationId="{0EFD753D-6A49-46DD-9E82-AA6E2C62B461}"/>
          </ac:spMkLst>
        </pc:spChg>
        <pc:spChg chg="add del">
          <ac:chgData name="Patil, Prasanna H" userId="edfb24b8-ccc5-413a-ba1b-b5aaa7d89faf" providerId="ADAL" clId="{2751186E-40FB-4C76-8411-47E21A318408}" dt="2022-01-01T17:15:41.331" v="7289" actId="26606"/>
          <ac:spMkLst>
            <pc:docMk/>
            <pc:sldMk cId="1994320901" sldId="263"/>
            <ac:spMk id="4115" creationId="{138A5824-1F4A-4EE7-BC13-5BB48FC0809B}"/>
          </ac:spMkLst>
        </pc:spChg>
        <pc:spChg chg="add del">
          <ac:chgData name="Patil, Prasanna H" userId="edfb24b8-ccc5-413a-ba1b-b5aaa7d89faf" providerId="ADAL" clId="{2751186E-40FB-4C76-8411-47E21A318408}" dt="2022-01-01T17:15:49.413" v="7291" actId="26606"/>
          <ac:spMkLst>
            <pc:docMk/>
            <pc:sldMk cId="1994320901" sldId="263"/>
            <ac:spMk id="4117" creationId="{3A45B268-BBDB-4EC6-A664-CED7BF60D20D}"/>
          </ac:spMkLst>
        </pc:spChg>
        <pc:spChg chg="add del">
          <ac:chgData name="Patil, Prasanna H" userId="edfb24b8-ccc5-413a-ba1b-b5aaa7d89faf" providerId="ADAL" clId="{2751186E-40FB-4C76-8411-47E21A318408}" dt="2022-01-01T17:15:49.413" v="7291" actId="26606"/>
          <ac:spMkLst>
            <pc:docMk/>
            <pc:sldMk cId="1994320901" sldId="263"/>
            <ac:spMk id="4118" creationId="{07977D39-626F-40D7-B00F-16E02602DD5A}"/>
          </ac:spMkLst>
        </pc:spChg>
        <pc:spChg chg="add del">
          <ac:chgData name="Patil, Prasanna H" userId="edfb24b8-ccc5-413a-ba1b-b5aaa7d89faf" providerId="ADAL" clId="{2751186E-40FB-4C76-8411-47E21A318408}" dt="2022-01-01T17:15:49.413" v="7291" actId="26606"/>
          <ac:spMkLst>
            <pc:docMk/>
            <pc:sldMk cId="1994320901" sldId="263"/>
            <ac:spMk id="4119" creationId="{B78B55DD-3C55-4B94-9031-4F3723BD43EA}"/>
          </ac:spMkLst>
        </pc:spChg>
        <pc:spChg chg="add del">
          <ac:chgData name="Patil, Prasanna H" userId="edfb24b8-ccc5-413a-ba1b-b5aaa7d89faf" providerId="ADAL" clId="{2751186E-40FB-4C76-8411-47E21A318408}" dt="2022-01-01T17:15:49.413" v="7291" actId="26606"/>
          <ac:spMkLst>
            <pc:docMk/>
            <pc:sldMk cId="1994320901" sldId="263"/>
            <ac:spMk id="4120" creationId="{B905CDE4-B751-4B3E-B625-6E59F8903414}"/>
          </ac:spMkLst>
        </pc:spChg>
        <pc:spChg chg="add del">
          <ac:chgData name="Patil, Prasanna H" userId="edfb24b8-ccc5-413a-ba1b-b5aaa7d89faf" providerId="ADAL" clId="{2751186E-40FB-4C76-8411-47E21A318408}" dt="2022-01-01T17:15:49.413" v="7291" actId="26606"/>
          <ac:spMkLst>
            <pc:docMk/>
            <pc:sldMk cId="1994320901" sldId="263"/>
            <ac:spMk id="4121" creationId="{42D9BB05-ED63-4148-87AB-82720ACC335C}"/>
          </ac:spMkLst>
        </pc:spChg>
        <pc:spChg chg="add del">
          <ac:chgData name="Patil, Prasanna H" userId="edfb24b8-ccc5-413a-ba1b-b5aaa7d89faf" providerId="ADAL" clId="{2751186E-40FB-4C76-8411-47E21A318408}" dt="2022-01-01T17:15:49.413" v="7291" actId="26606"/>
          <ac:spMkLst>
            <pc:docMk/>
            <pc:sldMk cId="1994320901" sldId="263"/>
            <ac:spMk id="4122" creationId="{CDC29AC1-2821-4FCC-B597-88DAF39C36FE}"/>
          </ac:spMkLst>
        </pc:spChg>
        <pc:spChg chg="add del">
          <ac:chgData name="Patil, Prasanna H" userId="edfb24b8-ccc5-413a-ba1b-b5aaa7d89faf" providerId="ADAL" clId="{2751186E-40FB-4C76-8411-47E21A318408}" dt="2022-01-01T17:15:54.441" v="7293" actId="26606"/>
          <ac:spMkLst>
            <pc:docMk/>
            <pc:sldMk cId="1994320901" sldId="263"/>
            <ac:spMk id="4124" creationId="{8DF8AE6E-38CD-4B2A-8E02-F099DD30EF40}"/>
          </ac:spMkLst>
        </pc:spChg>
        <pc:spChg chg="add del">
          <ac:chgData name="Patil, Prasanna H" userId="edfb24b8-ccc5-413a-ba1b-b5aaa7d89faf" providerId="ADAL" clId="{2751186E-40FB-4C76-8411-47E21A318408}" dt="2022-01-01T17:15:54.441" v="7293" actId="26606"/>
          <ac:spMkLst>
            <pc:docMk/>
            <pc:sldMk cId="1994320901" sldId="263"/>
            <ac:spMk id="4125" creationId="{23293907-0F26-4752-BCD0-3AC2C5026383}"/>
          </ac:spMkLst>
        </pc:spChg>
        <pc:spChg chg="add del">
          <ac:chgData name="Patil, Prasanna H" userId="edfb24b8-ccc5-413a-ba1b-b5aaa7d89faf" providerId="ADAL" clId="{2751186E-40FB-4C76-8411-47E21A318408}" dt="2022-01-01T17:15:54.441" v="7293" actId="26606"/>
          <ac:spMkLst>
            <pc:docMk/>
            <pc:sldMk cId="1994320901" sldId="263"/>
            <ac:spMk id="4126" creationId="{1E32D174-F8A9-4FF0-8888-1B4F5E184961}"/>
          </ac:spMkLst>
        </pc:spChg>
        <pc:spChg chg="add del">
          <ac:chgData name="Patil, Prasanna H" userId="edfb24b8-ccc5-413a-ba1b-b5aaa7d89faf" providerId="ADAL" clId="{2751186E-40FB-4C76-8411-47E21A318408}" dt="2022-01-01T17:15:54.441" v="7293" actId="26606"/>
          <ac:spMkLst>
            <pc:docMk/>
            <pc:sldMk cId="1994320901" sldId="263"/>
            <ac:spMk id="4127" creationId="{769201C5-687E-46FB-BA72-23BA40BFEE1E}"/>
          </ac:spMkLst>
        </pc:spChg>
        <pc:spChg chg="add del">
          <ac:chgData name="Patil, Prasanna H" userId="edfb24b8-ccc5-413a-ba1b-b5aaa7d89faf" providerId="ADAL" clId="{2751186E-40FB-4C76-8411-47E21A318408}" dt="2022-01-01T17:15:54.441" v="7293" actId="26606"/>
          <ac:spMkLst>
            <pc:docMk/>
            <pc:sldMk cId="1994320901" sldId="263"/>
            <ac:spMk id="4128" creationId="{339141A8-FDFD-4ABE-A499-72C9669F4BE6}"/>
          </ac:spMkLst>
        </pc:spChg>
        <pc:spChg chg="add del">
          <ac:chgData name="Patil, Prasanna H" userId="edfb24b8-ccc5-413a-ba1b-b5aaa7d89faf" providerId="ADAL" clId="{2751186E-40FB-4C76-8411-47E21A318408}" dt="2022-01-01T17:15:54.441" v="7293" actId="26606"/>
          <ac:spMkLst>
            <pc:docMk/>
            <pc:sldMk cId="1994320901" sldId="263"/>
            <ac:spMk id="4129" creationId="{8A439E11-755A-4258-859D-56A6B6AFCB66}"/>
          </ac:spMkLst>
        </pc:spChg>
        <pc:spChg chg="add del">
          <ac:chgData name="Patil, Prasanna H" userId="edfb24b8-ccc5-413a-ba1b-b5aaa7d89faf" providerId="ADAL" clId="{2751186E-40FB-4C76-8411-47E21A318408}" dt="2022-01-01T17:15:54.441" v="7293" actId="26606"/>
          <ac:spMkLst>
            <pc:docMk/>
            <pc:sldMk cId="1994320901" sldId="263"/>
            <ac:spMk id="4130" creationId="{E916EF49-F958-4F28-A999-F8FA8D09AF86}"/>
          </ac:spMkLst>
        </pc:spChg>
        <pc:spChg chg="add del">
          <ac:chgData name="Patil, Prasanna H" userId="edfb24b8-ccc5-413a-ba1b-b5aaa7d89faf" providerId="ADAL" clId="{2751186E-40FB-4C76-8411-47E21A318408}" dt="2022-01-01T17:15:54.441" v="7293" actId="26606"/>
          <ac:spMkLst>
            <pc:docMk/>
            <pc:sldMk cId="1994320901" sldId="263"/>
            <ac:spMk id="4131" creationId="{A7665D74-DFEA-412C-928C-F090E67084F3}"/>
          </ac:spMkLst>
        </pc:spChg>
        <pc:spChg chg="add del">
          <ac:chgData name="Patil, Prasanna H" userId="edfb24b8-ccc5-413a-ba1b-b5aaa7d89faf" providerId="ADAL" clId="{2751186E-40FB-4C76-8411-47E21A318408}" dt="2022-01-01T17:15:54.441" v="7293" actId="26606"/>
          <ac:spMkLst>
            <pc:docMk/>
            <pc:sldMk cId="1994320901" sldId="263"/>
            <ac:spMk id="4132" creationId="{3E84BD56-679D-4E0C-9C9B-D694ABF07373}"/>
          </ac:spMkLst>
        </pc:spChg>
        <pc:spChg chg="add del">
          <ac:chgData name="Patil, Prasanna H" userId="edfb24b8-ccc5-413a-ba1b-b5aaa7d89faf" providerId="ADAL" clId="{2751186E-40FB-4C76-8411-47E21A318408}" dt="2022-01-01T17:15:54.441" v="7293" actId="26606"/>
          <ac:spMkLst>
            <pc:docMk/>
            <pc:sldMk cId="1994320901" sldId="263"/>
            <ac:spMk id="4133" creationId="{2335FEDF-EF88-4E68-9CF7-5A72EF32AFC2}"/>
          </ac:spMkLst>
        </pc:spChg>
        <pc:spChg chg="add">
          <ac:chgData name="Patil, Prasanna H" userId="edfb24b8-ccc5-413a-ba1b-b5aaa7d89faf" providerId="ADAL" clId="{2751186E-40FB-4C76-8411-47E21A318408}" dt="2022-01-01T17:15:54.483" v="7294" actId="26606"/>
          <ac:spMkLst>
            <pc:docMk/>
            <pc:sldMk cId="1994320901" sldId="263"/>
            <ac:spMk id="4135" creationId="{891401DC-7AF6-42FA-BE31-CF773B6C8B2E}"/>
          </ac:spMkLst>
        </pc:spChg>
        <pc:spChg chg="add">
          <ac:chgData name="Patil, Prasanna H" userId="edfb24b8-ccc5-413a-ba1b-b5aaa7d89faf" providerId="ADAL" clId="{2751186E-40FB-4C76-8411-47E21A318408}" dt="2022-01-01T17:15:54.483" v="7294" actId="26606"/>
          <ac:spMkLst>
            <pc:docMk/>
            <pc:sldMk cId="1994320901" sldId="263"/>
            <ac:spMk id="4136" creationId="{2B7203F0-D9CB-4774-B9D4-B3AB625DFBAD}"/>
          </ac:spMkLst>
        </pc:spChg>
        <pc:picChg chg="add mod ord">
          <ac:chgData name="Patil, Prasanna H" userId="edfb24b8-ccc5-413a-ba1b-b5aaa7d89faf" providerId="ADAL" clId="{2751186E-40FB-4C76-8411-47E21A318408}" dt="2022-01-01T17:15:54.483" v="7294" actId="26606"/>
          <ac:picMkLst>
            <pc:docMk/>
            <pc:sldMk cId="1994320901" sldId="263"/>
            <ac:picMk id="5" creationId="{77D9F05D-2F79-43A6-9B4D-6ED715D8CF0A}"/>
          </ac:picMkLst>
        </pc:picChg>
        <pc:picChg chg="add mod ord">
          <ac:chgData name="Patil, Prasanna H" userId="edfb24b8-ccc5-413a-ba1b-b5aaa7d89faf" providerId="ADAL" clId="{2751186E-40FB-4C76-8411-47E21A318408}" dt="2022-01-01T17:15:54.483" v="7294" actId="26606"/>
          <ac:picMkLst>
            <pc:docMk/>
            <pc:sldMk cId="1994320901" sldId="263"/>
            <ac:picMk id="4098" creationId="{B5C34C1A-E795-4EA4-A42A-B4E3B6EC8061}"/>
          </ac:picMkLst>
        </pc:picChg>
        <pc:picChg chg="add mod ord">
          <ac:chgData name="Patil, Prasanna H" userId="edfb24b8-ccc5-413a-ba1b-b5aaa7d89faf" providerId="ADAL" clId="{2751186E-40FB-4C76-8411-47E21A318408}" dt="2022-01-01T17:15:54.483" v="7294" actId="26606"/>
          <ac:picMkLst>
            <pc:docMk/>
            <pc:sldMk cId="1994320901" sldId="263"/>
            <ac:picMk id="4100" creationId="{2AE6B971-DC0D-4C8A-AC2C-BF3802C2F610}"/>
          </ac:picMkLst>
        </pc:picChg>
        <pc:picChg chg="add mod ord">
          <ac:chgData name="Patil, Prasanna H" userId="edfb24b8-ccc5-413a-ba1b-b5aaa7d89faf" providerId="ADAL" clId="{2751186E-40FB-4C76-8411-47E21A318408}" dt="2022-01-01T17:15:54.483" v="7294" actId="26606"/>
          <ac:picMkLst>
            <pc:docMk/>
            <pc:sldMk cId="1994320901" sldId="263"/>
            <ac:picMk id="4102" creationId="{FE64CAFE-B8EF-424B-AC8F-058512CE1D03}"/>
          </ac:picMkLst>
        </pc:picChg>
        <pc:picChg chg="add mod ord">
          <ac:chgData name="Patil, Prasanna H" userId="edfb24b8-ccc5-413a-ba1b-b5aaa7d89faf" providerId="ADAL" clId="{2751186E-40FB-4C76-8411-47E21A318408}" dt="2022-01-01T17:15:54.483" v="7294" actId="26606"/>
          <ac:picMkLst>
            <pc:docMk/>
            <pc:sldMk cId="1994320901" sldId="263"/>
            <ac:picMk id="4104" creationId="{E78A3084-AB9E-4974-AC26-399611AC0BD2}"/>
          </ac:picMkLst>
        </pc:picChg>
        <pc:cxnChg chg="add del">
          <ac:chgData name="Patil, Prasanna H" userId="edfb24b8-ccc5-413a-ba1b-b5aaa7d89faf" providerId="ADAL" clId="{2751186E-40FB-4C76-8411-47E21A318408}" dt="2022-01-01T17:14:53.103" v="7285" actId="26606"/>
          <ac:cxnSpMkLst>
            <pc:docMk/>
            <pc:sldMk cId="1994320901" sldId="263"/>
            <ac:cxnSpMk id="81" creationId="{A88CB8AF-5631-45C6-BFEC-971C4D6E5836}"/>
          </ac:cxnSpMkLst>
        </pc:cxnChg>
        <pc:cxnChg chg="add del">
          <ac:chgData name="Patil, Prasanna H" userId="edfb24b8-ccc5-413a-ba1b-b5aaa7d89faf" providerId="ADAL" clId="{2751186E-40FB-4C76-8411-47E21A318408}" dt="2022-01-01T17:14:53.103" v="7285" actId="26606"/>
          <ac:cxnSpMkLst>
            <pc:docMk/>
            <pc:sldMk cId="1994320901" sldId="263"/>
            <ac:cxnSpMk id="83" creationId="{9F2EA1AF-73AB-4FCB-B4EE-0E42E7250F64}"/>
          </ac:cxnSpMkLst>
        </pc:cxnChg>
        <pc:cxnChg chg="add del">
          <ac:chgData name="Patil, Prasanna H" userId="edfb24b8-ccc5-413a-ba1b-b5aaa7d89faf" providerId="ADAL" clId="{2751186E-40FB-4C76-8411-47E21A318408}" dt="2022-01-01T17:14:53.103" v="7285" actId="26606"/>
          <ac:cxnSpMkLst>
            <pc:docMk/>
            <pc:sldMk cId="1994320901" sldId="263"/>
            <ac:cxnSpMk id="85" creationId="{65A18FBF-6157-4210-BEF2-9A6C31FA89AD}"/>
          </ac:cxnSpMkLst>
        </pc:cxnChg>
        <pc:cxnChg chg="add del">
          <ac:chgData name="Patil, Prasanna H" userId="edfb24b8-ccc5-413a-ba1b-b5aaa7d89faf" providerId="ADAL" clId="{2751186E-40FB-4C76-8411-47E21A318408}" dt="2022-01-01T17:14:53.103" v="7285" actId="26606"/>
          <ac:cxnSpMkLst>
            <pc:docMk/>
            <pc:sldMk cId="1994320901" sldId="263"/>
            <ac:cxnSpMk id="87" creationId="{43C9CCA8-3CEC-4CD0-A624-A701C612511D}"/>
          </ac:cxnSpMkLst>
        </pc:cxnChg>
        <pc:cxnChg chg="add">
          <ac:chgData name="Patil, Prasanna H" userId="edfb24b8-ccc5-413a-ba1b-b5aaa7d89faf" providerId="ADAL" clId="{2751186E-40FB-4C76-8411-47E21A318408}" dt="2022-01-01T17:15:54.483" v="7294" actId="26606"/>
          <ac:cxnSpMkLst>
            <pc:docMk/>
            <pc:sldMk cId="1994320901" sldId="263"/>
            <ac:cxnSpMk id="4137" creationId="{A88CB8AF-5631-45C6-BFEC-971C4D6E5836}"/>
          </ac:cxnSpMkLst>
        </pc:cxnChg>
        <pc:cxnChg chg="add">
          <ac:chgData name="Patil, Prasanna H" userId="edfb24b8-ccc5-413a-ba1b-b5aaa7d89faf" providerId="ADAL" clId="{2751186E-40FB-4C76-8411-47E21A318408}" dt="2022-01-01T17:15:54.483" v="7294" actId="26606"/>
          <ac:cxnSpMkLst>
            <pc:docMk/>
            <pc:sldMk cId="1994320901" sldId="263"/>
            <ac:cxnSpMk id="4138" creationId="{9F2EA1AF-73AB-4FCB-B4EE-0E42E7250F64}"/>
          </ac:cxnSpMkLst>
        </pc:cxnChg>
        <pc:cxnChg chg="add">
          <ac:chgData name="Patil, Prasanna H" userId="edfb24b8-ccc5-413a-ba1b-b5aaa7d89faf" providerId="ADAL" clId="{2751186E-40FB-4C76-8411-47E21A318408}" dt="2022-01-01T17:15:54.483" v="7294" actId="26606"/>
          <ac:cxnSpMkLst>
            <pc:docMk/>
            <pc:sldMk cId="1994320901" sldId="263"/>
            <ac:cxnSpMk id="4139" creationId="{65A18FBF-6157-4210-BEF2-9A6C31FA89AD}"/>
          </ac:cxnSpMkLst>
        </pc:cxnChg>
        <pc:cxnChg chg="add">
          <ac:chgData name="Patil, Prasanna H" userId="edfb24b8-ccc5-413a-ba1b-b5aaa7d89faf" providerId="ADAL" clId="{2751186E-40FB-4C76-8411-47E21A318408}" dt="2022-01-01T17:15:54.483" v="7294" actId="26606"/>
          <ac:cxnSpMkLst>
            <pc:docMk/>
            <pc:sldMk cId="1994320901" sldId="263"/>
            <ac:cxnSpMk id="4140" creationId="{43C9CCA8-3CEC-4CD0-A624-A701C612511D}"/>
          </ac:cxnSpMkLst>
        </pc:cxnChg>
      </pc:sldChg>
      <pc:sldChg chg="addSp delSp modSp new mod setBg setClrOvrMap">
        <pc:chgData name="Patil, Prasanna H" userId="edfb24b8-ccc5-413a-ba1b-b5aaa7d89faf" providerId="ADAL" clId="{2751186E-40FB-4C76-8411-47E21A318408}" dt="2022-01-01T20:30:45.560" v="8267" actId="1076"/>
        <pc:sldMkLst>
          <pc:docMk/>
          <pc:sldMk cId="1959593270" sldId="264"/>
        </pc:sldMkLst>
        <pc:spChg chg="mod">
          <ac:chgData name="Patil, Prasanna H" userId="edfb24b8-ccc5-413a-ba1b-b5aaa7d89faf" providerId="ADAL" clId="{2751186E-40FB-4C76-8411-47E21A318408}" dt="2022-01-01T17:25:55.739" v="7337" actId="26606"/>
          <ac:spMkLst>
            <pc:docMk/>
            <pc:sldMk cId="1959593270" sldId="264"/>
            <ac:spMk id="2" creationId="{389DF52C-15F9-4299-8BB7-E7391E8543C3}"/>
          </ac:spMkLst>
        </pc:spChg>
        <pc:spChg chg="mod ord">
          <ac:chgData name="Patil, Prasanna H" userId="edfb24b8-ccc5-413a-ba1b-b5aaa7d89faf" providerId="ADAL" clId="{2751186E-40FB-4C76-8411-47E21A318408}" dt="2022-01-01T18:32:24.484" v="8237" actId="2711"/>
          <ac:spMkLst>
            <pc:docMk/>
            <pc:sldMk cId="1959593270" sldId="264"/>
            <ac:spMk id="3" creationId="{8837EBDD-5641-4DF0-A7DA-D2203471AE2D}"/>
          </ac:spMkLst>
        </pc:spChg>
        <pc:spChg chg="add del">
          <ac:chgData name="Patil, Prasanna H" userId="edfb24b8-ccc5-413a-ba1b-b5aaa7d89faf" providerId="ADAL" clId="{2751186E-40FB-4C76-8411-47E21A318408}" dt="2022-01-01T17:23:53.444" v="7314" actId="26606"/>
          <ac:spMkLst>
            <pc:docMk/>
            <pc:sldMk cId="1959593270" sldId="264"/>
            <ac:spMk id="8" creationId="{1B15ED52-F352-441B-82BF-E0EA34836D08}"/>
          </ac:spMkLst>
        </pc:spChg>
        <pc:spChg chg="add del">
          <ac:chgData name="Patil, Prasanna H" userId="edfb24b8-ccc5-413a-ba1b-b5aaa7d89faf" providerId="ADAL" clId="{2751186E-40FB-4C76-8411-47E21A318408}" dt="2022-01-01T17:23:53.444" v="7314" actId="26606"/>
          <ac:spMkLst>
            <pc:docMk/>
            <pc:sldMk cId="1959593270" sldId="264"/>
            <ac:spMk id="10" creationId="{3B2E3793-BFE6-45A2-9B7B-E18844431C99}"/>
          </ac:spMkLst>
        </pc:spChg>
        <pc:spChg chg="add del">
          <ac:chgData name="Patil, Prasanna H" userId="edfb24b8-ccc5-413a-ba1b-b5aaa7d89faf" providerId="ADAL" clId="{2751186E-40FB-4C76-8411-47E21A318408}" dt="2022-01-01T17:23:53.444" v="7314" actId="26606"/>
          <ac:spMkLst>
            <pc:docMk/>
            <pc:sldMk cId="1959593270" sldId="264"/>
            <ac:spMk id="12" creationId="{BC4C4868-CB8F-4AF9-9CDB-8108F2C19B67}"/>
          </ac:spMkLst>
        </pc:spChg>
        <pc:spChg chg="add del">
          <ac:chgData name="Patil, Prasanna H" userId="edfb24b8-ccc5-413a-ba1b-b5aaa7d89faf" providerId="ADAL" clId="{2751186E-40FB-4C76-8411-47E21A318408}" dt="2022-01-01T17:23:53.444" v="7314" actId="26606"/>
          <ac:spMkLst>
            <pc:docMk/>
            <pc:sldMk cId="1959593270" sldId="264"/>
            <ac:spMk id="14" creationId="{375E0459-6403-40CD-989D-56A4407CA12E}"/>
          </ac:spMkLst>
        </pc:spChg>
        <pc:spChg chg="add del">
          <ac:chgData name="Patil, Prasanna H" userId="edfb24b8-ccc5-413a-ba1b-b5aaa7d89faf" providerId="ADAL" clId="{2751186E-40FB-4C76-8411-47E21A318408}" dt="2022-01-01T17:23:53.444" v="7314" actId="26606"/>
          <ac:spMkLst>
            <pc:docMk/>
            <pc:sldMk cId="1959593270" sldId="264"/>
            <ac:spMk id="16" creationId="{53E5B1A8-3AC9-4BD1-9BBC-78CA94F2D1BA}"/>
          </ac:spMkLst>
        </pc:spChg>
        <pc:spChg chg="add del">
          <ac:chgData name="Patil, Prasanna H" userId="edfb24b8-ccc5-413a-ba1b-b5aaa7d89faf" providerId="ADAL" clId="{2751186E-40FB-4C76-8411-47E21A318408}" dt="2022-01-01T06:18:20.996" v="4632" actId="26606"/>
          <ac:spMkLst>
            <pc:docMk/>
            <pc:sldMk cId="1959593270" sldId="264"/>
            <ac:spMk id="71" creationId="{4038CB10-1F5C-4D54-9DF7-12586DE5B007}"/>
          </ac:spMkLst>
        </pc:spChg>
        <pc:spChg chg="add del">
          <ac:chgData name="Patil, Prasanna H" userId="edfb24b8-ccc5-413a-ba1b-b5aaa7d89faf" providerId="ADAL" clId="{2751186E-40FB-4C76-8411-47E21A318408}" dt="2022-01-01T06:18:20.996" v="4632" actId="26606"/>
          <ac:spMkLst>
            <pc:docMk/>
            <pc:sldMk cId="1959593270" sldId="264"/>
            <ac:spMk id="73" creationId="{392E632E-3F30-4018-960F-EE3228045D83}"/>
          </ac:spMkLst>
        </pc:spChg>
        <pc:spChg chg="add del">
          <ac:chgData name="Patil, Prasanna H" userId="edfb24b8-ccc5-413a-ba1b-b5aaa7d89faf" providerId="ADAL" clId="{2751186E-40FB-4C76-8411-47E21A318408}" dt="2022-01-01T06:18:20.996" v="4632" actId="26606"/>
          <ac:spMkLst>
            <pc:docMk/>
            <pc:sldMk cId="1959593270" sldId="264"/>
            <ac:spMk id="75" creationId="{0015B939-F527-4117-B775-533A40168595}"/>
          </ac:spMkLst>
        </pc:spChg>
        <pc:spChg chg="add">
          <ac:chgData name="Patil, Prasanna H" userId="edfb24b8-ccc5-413a-ba1b-b5aaa7d89faf" providerId="ADAL" clId="{2751186E-40FB-4C76-8411-47E21A318408}" dt="2022-01-01T17:25:55.739" v="7337" actId="26606"/>
          <ac:spMkLst>
            <pc:docMk/>
            <pc:sldMk cId="1959593270" sldId="264"/>
            <ac:spMk id="76" creationId="{C7FA33FF-088D-4F16-95A2-2C64D353DEA8}"/>
          </ac:spMkLst>
        </pc:spChg>
        <pc:spChg chg="add del">
          <ac:chgData name="Patil, Prasanna H" userId="edfb24b8-ccc5-413a-ba1b-b5aaa7d89faf" providerId="ADAL" clId="{2751186E-40FB-4C76-8411-47E21A318408}" dt="2022-01-01T06:18:20.996" v="4632" actId="26606"/>
          <ac:spMkLst>
            <pc:docMk/>
            <pc:sldMk cId="1959593270" sldId="264"/>
            <ac:spMk id="77" creationId="{522BCFB4-3880-430A-9E42-4D844E8F657B}"/>
          </ac:spMkLst>
        </pc:spChg>
        <pc:spChg chg="add">
          <ac:chgData name="Patil, Prasanna H" userId="edfb24b8-ccc5-413a-ba1b-b5aaa7d89faf" providerId="ADAL" clId="{2751186E-40FB-4C76-8411-47E21A318408}" dt="2022-01-01T17:25:55.739" v="7337" actId="26606"/>
          <ac:spMkLst>
            <pc:docMk/>
            <pc:sldMk cId="1959593270" sldId="264"/>
            <ac:spMk id="78" creationId="{A376EFB1-01CF-419F-ABF1-2AF02BBFCBD1}"/>
          </ac:spMkLst>
        </pc:spChg>
        <pc:spChg chg="add del">
          <ac:chgData name="Patil, Prasanna H" userId="edfb24b8-ccc5-413a-ba1b-b5aaa7d89faf" providerId="ADAL" clId="{2751186E-40FB-4C76-8411-47E21A318408}" dt="2022-01-01T06:18:20.996" v="4632" actId="26606"/>
          <ac:spMkLst>
            <pc:docMk/>
            <pc:sldMk cId="1959593270" sldId="264"/>
            <ac:spMk id="79" creationId="{73ED6512-6858-4552-B699-9A97FE9A4EA2}"/>
          </ac:spMkLst>
        </pc:spChg>
        <pc:spChg chg="add">
          <ac:chgData name="Patil, Prasanna H" userId="edfb24b8-ccc5-413a-ba1b-b5aaa7d89faf" providerId="ADAL" clId="{2751186E-40FB-4C76-8411-47E21A318408}" dt="2022-01-01T17:25:55.739" v="7337" actId="26606"/>
          <ac:spMkLst>
            <pc:docMk/>
            <pc:sldMk cId="1959593270" sldId="264"/>
            <ac:spMk id="80" creationId="{148D8D02-D95F-4915-97A5-3854A2A62F0F}"/>
          </ac:spMkLst>
        </pc:spChg>
        <pc:spChg chg="add del">
          <ac:chgData name="Patil, Prasanna H" userId="edfb24b8-ccc5-413a-ba1b-b5aaa7d89faf" providerId="ADAL" clId="{2751186E-40FB-4C76-8411-47E21A318408}" dt="2022-01-01T17:25:55.739" v="7337" actId="26606"/>
          <ac:spMkLst>
            <pc:docMk/>
            <pc:sldMk cId="1959593270" sldId="264"/>
            <ac:spMk id="1028" creationId="{003713C1-2FB2-413B-BF91-3AE41726FB7A}"/>
          </ac:spMkLst>
        </pc:spChg>
        <pc:spChg chg="add del">
          <ac:chgData name="Patil, Prasanna H" userId="edfb24b8-ccc5-413a-ba1b-b5aaa7d89faf" providerId="ADAL" clId="{2751186E-40FB-4C76-8411-47E21A318408}" dt="2022-01-01T17:25:55.739" v="7337" actId="26606"/>
          <ac:spMkLst>
            <pc:docMk/>
            <pc:sldMk cId="1959593270" sldId="264"/>
            <ac:spMk id="1029" creationId="{90795B4D-5022-4A7F-A01D-8D880B7CDBE6}"/>
          </ac:spMkLst>
        </pc:spChg>
        <pc:spChg chg="add del">
          <ac:chgData name="Patil, Prasanna H" userId="edfb24b8-ccc5-413a-ba1b-b5aaa7d89faf" providerId="ADAL" clId="{2751186E-40FB-4C76-8411-47E21A318408}" dt="2022-01-01T17:25:55.739" v="7337" actId="26606"/>
          <ac:spMkLst>
            <pc:docMk/>
            <pc:sldMk cId="1959593270" sldId="264"/>
            <ac:spMk id="1030" creationId="{AFD19018-DE7C-4796-ADF2-AD2EB0FC0D9C}"/>
          </ac:spMkLst>
        </pc:spChg>
        <pc:spChg chg="add del">
          <ac:chgData name="Patil, Prasanna H" userId="edfb24b8-ccc5-413a-ba1b-b5aaa7d89faf" providerId="ADAL" clId="{2751186E-40FB-4C76-8411-47E21A318408}" dt="2022-01-01T17:25:55.739" v="7337" actId="26606"/>
          <ac:spMkLst>
            <pc:docMk/>
            <pc:sldMk cId="1959593270" sldId="264"/>
            <ac:spMk id="1031" creationId="{B1A0A2C2-4F85-44AF-8708-8DCA4B550CB8}"/>
          </ac:spMkLst>
        </pc:spChg>
        <pc:picChg chg="add mod ord">
          <ac:chgData name="Patil, Prasanna H" userId="edfb24b8-ccc5-413a-ba1b-b5aaa7d89faf" providerId="ADAL" clId="{2751186E-40FB-4C76-8411-47E21A318408}" dt="2022-01-01T20:30:45.560" v="8267" actId="1076"/>
          <ac:picMkLst>
            <pc:docMk/>
            <pc:sldMk cId="1959593270" sldId="264"/>
            <ac:picMk id="5" creationId="{7E55227B-2B84-48D4-BAB3-9B0D4B92A4CA}"/>
          </ac:picMkLst>
        </pc:picChg>
        <pc:picChg chg="add mod ord">
          <ac:chgData name="Patil, Prasanna H" userId="edfb24b8-ccc5-413a-ba1b-b5aaa7d89faf" providerId="ADAL" clId="{2751186E-40FB-4C76-8411-47E21A318408}" dt="2022-01-01T17:26:22.697" v="7345" actId="14100"/>
          <ac:picMkLst>
            <pc:docMk/>
            <pc:sldMk cId="1959593270" sldId="264"/>
            <ac:picMk id="7" creationId="{E179A37C-07E8-40AC-9A1A-98DD1C115B43}"/>
          </ac:picMkLst>
        </pc:picChg>
        <pc:picChg chg="add del">
          <ac:chgData name="Patil, Prasanna H" userId="edfb24b8-ccc5-413a-ba1b-b5aaa7d89faf" providerId="ADAL" clId="{2751186E-40FB-4C76-8411-47E21A318408}" dt="2022-01-01T06:14:21.830" v="4378" actId="22"/>
          <ac:picMkLst>
            <pc:docMk/>
            <pc:sldMk cId="1959593270" sldId="264"/>
            <ac:picMk id="11" creationId="{36AB2C64-FBBC-483C-882E-46ABD2AFCEC5}"/>
          </ac:picMkLst>
        </pc:picChg>
        <pc:picChg chg="add mod ord">
          <ac:chgData name="Patil, Prasanna H" userId="edfb24b8-ccc5-413a-ba1b-b5aaa7d89faf" providerId="ADAL" clId="{2751186E-40FB-4C76-8411-47E21A318408}" dt="2022-01-01T17:26:18.741" v="7343" actId="14100"/>
          <ac:picMkLst>
            <pc:docMk/>
            <pc:sldMk cId="1959593270" sldId="264"/>
            <ac:picMk id="1026" creationId="{190F4772-8E88-46AC-9FCA-F9EF0701558C}"/>
          </ac:picMkLst>
        </pc:picChg>
      </pc:sldChg>
      <pc:sldChg chg="addSp modSp new del mod setBg">
        <pc:chgData name="Patil, Prasanna H" userId="edfb24b8-ccc5-413a-ba1b-b5aaa7d89faf" providerId="ADAL" clId="{2751186E-40FB-4C76-8411-47E21A318408}" dt="2022-01-01T11:15:08.711" v="6009" actId="47"/>
        <pc:sldMkLst>
          <pc:docMk/>
          <pc:sldMk cId="3647851972" sldId="265"/>
        </pc:sldMkLst>
        <pc:spChg chg="mod">
          <ac:chgData name="Patil, Prasanna H" userId="edfb24b8-ccc5-413a-ba1b-b5aaa7d89faf" providerId="ADAL" clId="{2751186E-40FB-4C76-8411-47E21A318408}" dt="2021-12-31T17:16:32.262" v="185" actId="26606"/>
          <ac:spMkLst>
            <pc:docMk/>
            <pc:sldMk cId="3647851972" sldId="265"/>
            <ac:spMk id="2" creationId="{1E187863-88D1-4B80-9FAD-88329C88722E}"/>
          </ac:spMkLst>
        </pc:spChg>
        <pc:spChg chg="mod">
          <ac:chgData name="Patil, Prasanna H" userId="edfb24b8-ccc5-413a-ba1b-b5aaa7d89faf" providerId="ADAL" clId="{2751186E-40FB-4C76-8411-47E21A318408}" dt="2021-12-31T17:16:32.262" v="185" actId="26606"/>
          <ac:spMkLst>
            <pc:docMk/>
            <pc:sldMk cId="3647851972" sldId="265"/>
            <ac:spMk id="3" creationId="{CBA1B65E-BEA1-4A76-ADFA-A9028CF8B710}"/>
          </ac:spMkLst>
        </pc:spChg>
        <pc:spChg chg="add">
          <ac:chgData name="Patil, Prasanna H" userId="edfb24b8-ccc5-413a-ba1b-b5aaa7d89faf" providerId="ADAL" clId="{2751186E-40FB-4C76-8411-47E21A318408}" dt="2021-12-31T17:16:32.262" v="185" actId="26606"/>
          <ac:spMkLst>
            <pc:docMk/>
            <pc:sldMk cId="3647851972" sldId="265"/>
            <ac:spMk id="8" creationId="{1B15ED52-F352-441B-82BF-E0EA34836D08}"/>
          </ac:spMkLst>
        </pc:spChg>
        <pc:spChg chg="add">
          <ac:chgData name="Patil, Prasanna H" userId="edfb24b8-ccc5-413a-ba1b-b5aaa7d89faf" providerId="ADAL" clId="{2751186E-40FB-4C76-8411-47E21A318408}" dt="2021-12-31T17:16:32.262" v="185" actId="26606"/>
          <ac:spMkLst>
            <pc:docMk/>
            <pc:sldMk cId="3647851972" sldId="265"/>
            <ac:spMk id="10" creationId="{3B2E3793-BFE6-45A2-9B7B-E18844431C99}"/>
          </ac:spMkLst>
        </pc:spChg>
        <pc:spChg chg="add">
          <ac:chgData name="Patil, Prasanna H" userId="edfb24b8-ccc5-413a-ba1b-b5aaa7d89faf" providerId="ADAL" clId="{2751186E-40FB-4C76-8411-47E21A318408}" dt="2021-12-31T17:16:32.262" v="185" actId="26606"/>
          <ac:spMkLst>
            <pc:docMk/>
            <pc:sldMk cId="3647851972" sldId="265"/>
            <ac:spMk id="12" creationId="{BC4C4868-CB8F-4AF9-9CDB-8108F2C19B67}"/>
          </ac:spMkLst>
        </pc:spChg>
        <pc:spChg chg="add">
          <ac:chgData name="Patil, Prasanna H" userId="edfb24b8-ccc5-413a-ba1b-b5aaa7d89faf" providerId="ADAL" clId="{2751186E-40FB-4C76-8411-47E21A318408}" dt="2021-12-31T17:16:32.262" v="185" actId="26606"/>
          <ac:spMkLst>
            <pc:docMk/>
            <pc:sldMk cId="3647851972" sldId="265"/>
            <ac:spMk id="14" creationId="{375E0459-6403-40CD-989D-56A4407CA12E}"/>
          </ac:spMkLst>
        </pc:spChg>
        <pc:spChg chg="add">
          <ac:chgData name="Patil, Prasanna H" userId="edfb24b8-ccc5-413a-ba1b-b5aaa7d89faf" providerId="ADAL" clId="{2751186E-40FB-4C76-8411-47E21A318408}" dt="2021-12-31T17:16:32.262" v="185" actId="26606"/>
          <ac:spMkLst>
            <pc:docMk/>
            <pc:sldMk cId="3647851972" sldId="265"/>
            <ac:spMk id="16" creationId="{53E5B1A8-3AC9-4BD1-9BBC-78CA94F2D1BA}"/>
          </ac:spMkLst>
        </pc:spChg>
      </pc:sldChg>
      <pc:sldChg chg="addSp delSp modSp new mod setBg setClrOvrMap">
        <pc:chgData name="Patil, Prasanna H" userId="edfb24b8-ccc5-413a-ba1b-b5aaa7d89faf" providerId="ADAL" clId="{2751186E-40FB-4C76-8411-47E21A318408}" dt="2022-01-01T18:33:47.883" v="8266" actId="2711"/>
        <pc:sldMkLst>
          <pc:docMk/>
          <pc:sldMk cId="2110441439" sldId="266"/>
        </pc:sldMkLst>
        <pc:spChg chg="mod">
          <ac:chgData name="Patil, Prasanna H" userId="edfb24b8-ccc5-413a-ba1b-b5aaa7d89faf" providerId="ADAL" clId="{2751186E-40FB-4C76-8411-47E21A318408}" dt="2022-01-01T18:16:19.348" v="8150" actId="26606"/>
          <ac:spMkLst>
            <pc:docMk/>
            <pc:sldMk cId="2110441439" sldId="266"/>
            <ac:spMk id="2" creationId="{185EFE79-330F-4F8E-B5FD-A9E1246638C6}"/>
          </ac:spMkLst>
        </pc:spChg>
        <pc:spChg chg="mod">
          <ac:chgData name="Patil, Prasanna H" userId="edfb24b8-ccc5-413a-ba1b-b5aaa7d89faf" providerId="ADAL" clId="{2751186E-40FB-4C76-8411-47E21A318408}" dt="2022-01-01T18:33:47.883" v="8266" actId="2711"/>
          <ac:spMkLst>
            <pc:docMk/>
            <pc:sldMk cId="2110441439" sldId="266"/>
            <ac:spMk id="3" creationId="{20F0B2C2-34B8-4D65-913C-A4E39A0C831C}"/>
          </ac:spMkLst>
        </pc:spChg>
        <pc:spChg chg="add del">
          <ac:chgData name="Patil, Prasanna H" userId="edfb24b8-ccc5-413a-ba1b-b5aaa7d89faf" providerId="ADAL" clId="{2751186E-40FB-4C76-8411-47E21A318408}" dt="2022-01-01T17:58:54.469" v="7458" actId="26606"/>
          <ac:spMkLst>
            <pc:docMk/>
            <pc:sldMk cId="2110441439" sldId="266"/>
            <ac:spMk id="8" creationId="{1B15ED52-F352-441B-82BF-E0EA34836D08}"/>
          </ac:spMkLst>
        </pc:spChg>
        <pc:spChg chg="add del">
          <ac:chgData name="Patil, Prasanna H" userId="edfb24b8-ccc5-413a-ba1b-b5aaa7d89faf" providerId="ADAL" clId="{2751186E-40FB-4C76-8411-47E21A318408}" dt="2022-01-01T17:58:54.469" v="7458" actId="26606"/>
          <ac:spMkLst>
            <pc:docMk/>
            <pc:sldMk cId="2110441439" sldId="266"/>
            <ac:spMk id="10" creationId="{3B2E3793-BFE6-45A2-9B7B-E18844431C99}"/>
          </ac:spMkLst>
        </pc:spChg>
        <pc:spChg chg="add del">
          <ac:chgData name="Patil, Prasanna H" userId="edfb24b8-ccc5-413a-ba1b-b5aaa7d89faf" providerId="ADAL" clId="{2751186E-40FB-4C76-8411-47E21A318408}" dt="2022-01-01T17:58:54.469" v="7458" actId="26606"/>
          <ac:spMkLst>
            <pc:docMk/>
            <pc:sldMk cId="2110441439" sldId="266"/>
            <ac:spMk id="12" creationId="{BC4C4868-CB8F-4AF9-9CDB-8108F2C19B67}"/>
          </ac:spMkLst>
        </pc:spChg>
        <pc:spChg chg="add del">
          <ac:chgData name="Patil, Prasanna H" userId="edfb24b8-ccc5-413a-ba1b-b5aaa7d89faf" providerId="ADAL" clId="{2751186E-40FB-4C76-8411-47E21A318408}" dt="2022-01-01T17:58:54.469" v="7458" actId="26606"/>
          <ac:spMkLst>
            <pc:docMk/>
            <pc:sldMk cId="2110441439" sldId="266"/>
            <ac:spMk id="14" creationId="{375E0459-6403-40CD-989D-56A4407CA12E}"/>
          </ac:spMkLst>
        </pc:spChg>
        <pc:spChg chg="add del">
          <ac:chgData name="Patil, Prasanna H" userId="edfb24b8-ccc5-413a-ba1b-b5aaa7d89faf" providerId="ADAL" clId="{2751186E-40FB-4C76-8411-47E21A318408}" dt="2022-01-01T17:58:54.469" v="7458" actId="26606"/>
          <ac:spMkLst>
            <pc:docMk/>
            <pc:sldMk cId="2110441439" sldId="266"/>
            <ac:spMk id="16" creationId="{53E5B1A8-3AC9-4BD1-9BBC-78CA94F2D1BA}"/>
          </ac:spMkLst>
        </pc:spChg>
        <pc:spChg chg="add del">
          <ac:chgData name="Patil, Prasanna H" userId="edfb24b8-ccc5-413a-ba1b-b5aaa7d89faf" providerId="ADAL" clId="{2751186E-40FB-4C76-8411-47E21A318408}" dt="2022-01-01T18:16:19.348" v="8150" actId="26606"/>
          <ac:spMkLst>
            <pc:docMk/>
            <pc:sldMk cId="2110441439" sldId="266"/>
            <ac:spMk id="21" creationId="{DFF2AC85-FAA0-4844-813F-83C04D7382E2}"/>
          </ac:spMkLst>
        </pc:spChg>
        <pc:spChg chg="add del">
          <ac:chgData name="Patil, Prasanna H" userId="edfb24b8-ccc5-413a-ba1b-b5aaa7d89faf" providerId="ADAL" clId="{2751186E-40FB-4C76-8411-47E21A318408}" dt="2022-01-01T18:16:19.348" v="8150" actId="26606"/>
          <ac:spMkLst>
            <pc:docMk/>
            <pc:sldMk cId="2110441439" sldId="266"/>
            <ac:spMk id="23" creationId="{89CC0F1E-BAA2-47B1-8F83-7ECB9FD9E009}"/>
          </ac:spMkLst>
        </pc:spChg>
        <pc:spChg chg="add del">
          <ac:chgData name="Patil, Prasanna H" userId="edfb24b8-ccc5-413a-ba1b-b5aaa7d89faf" providerId="ADAL" clId="{2751186E-40FB-4C76-8411-47E21A318408}" dt="2022-01-01T18:16:15.639" v="8148" actId="26606"/>
          <ac:spMkLst>
            <pc:docMk/>
            <pc:sldMk cId="2110441439" sldId="266"/>
            <ac:spMk id="28" creationId="{87A57295-2710-4920-B99A-4D1FA03A62BD}"/>
          </ac:spMkLst>
        </pc:spChg>
        <pc:spChg chg="add del">
          <ac:chgData name="Patil, Prasanna H" userId="edfb24b8-ccc5-413a-ba1b-b5aaa7d89faf" providerId="ADAL" clId="{2751186E-40FB-4C76-8411-47E21A318408}" dt="2022-01-01T18:16:15.639" v="8148" actId="26606"/>
          <ac:spMkLst>
            <pc:docMk/>
            <pc:sldMk cId="2110441439" sldId="266"/>
            <ac:spMk id="30" creationId="{78067929-4D33-4306-9E2F-67C49CDDB5DE}"/>
          </ac:spMkLst>
        </pc:spChg>
        <pc:spChg chg="add del">
          <ac:chgData name="Patil, Prasanna H" userId="edfb24b8-ccc5-413a-ba1b-b5aaa7d89faf" providerId="ADAL" clId="{2751186E-40FB-4C76-8411-47E21A318408}" dt="2022-01-01T18:16:19.348" v="8150" actId="26606"/>
          <ac:spMkLst>
            <pc:docMk/>
            <pc:sldMk cId="2110441439" sldId="266"/>
            <ac:spMk id="41" creationId="{B95B9BA8-1D69-4796-85F5-B6D0BD52354B}"/>
          </ac:spMkLst>
        </pc:spChg>
        <pc:grpChg chg="add del">
          <ac:chgData name="Patil, Prasanna H" userId="edfb24b8-ccc5-413a-ba1b-b5aaa7d89faf" providerId="ADAL" clId="{2751186E-40FB-4C76-8411-47E21A318408}" dt="2022-01-01T18:16:19.348" v="8150" actId="26606"/>
          <ac:grpSpMkLst>
            <pc:docMk/>
            <pc:sldMk cId="2110441439" sldId="266"/>
            <ac:grpSpMk id="42" creationId="{5F892E19-92E7-4BB2-8C3F-DBDFE8D9D324}"/>
          </ac:grpSpMkLst>
        </pc:grpChg>
        <pc:cxnChg chg="add del">
          <ac:chgData name="Patil, Prasanna H" userId="edfb24b8-ccc5-413a-ba1b-b5aaa7d89faf" providerId="ADAL" clId="{2751186E-40FB-4C76-8411-47E21A318408}" dt="2022-01-01T18:16:15.639" v="8148" actId="26606"/>
          <ac:cxnSpMkLst>
            <pc:docMk/>
            <pc:sldMk cId="2110441439" sldId="266"/>
            <ac:cxnSpMk id="32" creationId="{2D72A2C9-F3CA-4216-8BAD-FA4C970C3C4E}"/>
          </ac:cxnSpMkLst>
        </pc:cxnChg>
      </pc:sldChg>
      <pc:sldChg chg="addSp delSp modSp new mod setBg setClrOvrMap">
        <pc:chgData name="Patil, Prasanna H" userId="edfb24b8-ccc5-413a-ba1b-b5aaa7d89faf" providerId="ADAL" clId="{2751186E-40FB-4C76-8411-47E21A318408}" dt="2022-01-01T17:32:33.483" v="7371" actId="26606"/>
        <pc:sldMkLst>
          <pc:docMk/>
          <pc:sldMk cId="3332968596" sldId="267"/>
        </pc:sldMkLst>
        <pc:spChg chg="mod">
          <ac:chgData name="Patil, Prasanna H" userId="edfb24b8-ccc5-413a-ba1b-b5aaa7d89faf" providerId="ADAL" clId="{2751186E-40FB-4C76-8411-47E21A318408}" dt="2022-01-01T17:32:33.483" v="7371" actId="26606"/>
          <ac:spMkLst>
            <pc:docMk/>
            <pc:sldMk cId="3332968596" sldId="267"/>
            <ac:spMk id="2" creationId="{12043C41-4C7B-4805-801F-818C8988684A}"/>
          </ac:spMkLst>
        </pc:spChg>
        <pc:spChg chg="del">
          <ac:chgData name="Patil, Prasanna H" userId="edfb24b8-ccc5-413a-ba1b-b5aaa7d89faf" providerId="ADAL" clId="{2751186E-40FB-4C76-8411-47E21A318408}" dt="2021-12-31T17:17:09.059" v="197" actId="478"/>
          <ac:spMkLst>
            <pc:docMk/>
            <pc:sldMk cId="3332968596" sldId="267"/>
            <ac:spMk id="3" creationId="{AD3B8BB6-36BF-483E-9FFB-8C0775DD719C}"/>
          </ac:spMkLst>
        </pc:spChg>
        <pc:spChg chg="add del">
          <ac:chgData name="Patil, Prasanna H" userId="edfb24b8-ccc5-413a-ba1b-b5aaa7d89faf" providerId="ADAL" clId="{2751186E-40FB-4C76-8411-47E21A318408}" dt="2021-12-31T17:18:31.050" v="207" actId="26606"/>
          <ac:spMkLst>
            <pc:docMk/>
            <pc:sldMk cId="3332968596" sldId="267"/>
            <ac:spMk id="7" creationId="{6F5A5072-7B47-4D32-B52A-4EBBF590B8A5}"/>
          </ac:spMkLst>
        </pc:spChg>
        <pc:spChg chg="add del">
          <ac:chgData name="Patil, Prasanna H" userId="edfb24b8-ccc5-413a-ba1b-b5aaa7d89faf" providerId="ADAL" clId="{2751186E-40FB-4C76-8411-47E21A318408}" dt="2021-12-31T17:18:31.050" v="207" actId="26606"/>
          <ac:spMkLst>
            <pc:docMk/>
            <pc:sldMk cId="3332968596" sldId="267"/>
            <ac:spMk id="9" creationId="{9715DAF0-AE1B-46C9-8A6B-DB2AA05AB91D}"/>
          </ac:spMkLst>
        </pc:spChg>
        <pc:spChg chg="add del">
          <ac:chgData name="Patil, Prasanna H" userId="edfb24b8-ccc5-413a-ba1b-b5aaa7d89faf" providerId="ADAL" clId="{2751186E-40FB-4C76-8411-47E21A318408}" dt="2021-12-31T17:18:31.050" v="207" actId="26606"/>
          <ac:spMkLst>
            <pc:docMk/>
            <pc:sldMk cId="3332968596" sldId="267"/>
            <ac:spMk id="11" creationId="{6016219D-510E-4184-9090-6D5578A87BD1}"/>
          </ac:spMkLst>
        </pc:spChg>
        <pc:spChg chg="add del">
          <ac:chgData name="Patil, Prasanna H" userId="edfb24b8-ccc5-413a-ba1b-b5aaa7d89faf" providerId="ADAL" clId="{2751186E-40FB-4C76-8411-47E21A318408}" dt="2021-12-31T17:18:31.050" v="207" actId="26606"/>
          <ac:spMkLst>
            <pc:docMk/>
            <pc:sldMk cId="3332968596" sldId="267"/>
            <ac:spMk id="13" creationId="{AFF4A713-7B75-4B21-90D7-5AB19547C728}"/>
          </ac:spMkLst>
        </pc:spChg>
        <pc:spChg chg="add del">
          <ac:chgData name="Patil, Prasanna H" userId="edfb24b8-ccc5-413a-ba1b-b5aaa7d89faf" providerId="ADAL" clId="{2751186E-40FB-4C76-8411-47E21A318408}" dt="2021-12-31T17:18:31.050" v="207" actId="26606"/>
          <ac:spMkLst>
            <pc:docMk/>
            <pc:sldMk cId="3332968596" sldId="267"/>
            <ac:spMk id="15" creationId="{DC631C0B-6DA6-4E57-8231-CE32B3434A7E}"/>
          </ac:spMkLst>
        </pc:spChg>
        <pc:spChg chg="add del">
          <ac:chgData name="Patil, Prasanna H" userId="edfb24b8-ccc5-413a-ba1b-b5aaa7d89faf" providerId="ADAL" clId="{2751186E-40FB-4C76-8411-47E21A318408}" dt="2021-12-31T17:18:31.050" v="207" actId="26606"/>
          <ac:spMkLst>
            <pc:docMk/>
            <pc:sldMk cId="3332968596" sldId="267"/>
            <ac:spMk id="17" creationId="{C29501E6-A978-4A61-9689-9085AF97A53A}"/>
          </ac:spMkLst>
        </pc:spChg>
        <pc:spChg chg="add del">
          <ac:chgData name="Patil, Prasanna H" userId="edfb24b8-ccc5-413a-ba1b-b5aaa7d89faf" providerId="ADAL" clId="{2751186E-40FB-4C76-8411-47E21A318408}" dt="2021-12-31T17:18:31.039" v="206" actId="26606"/>
          <ac:spMkLst>
            <pc:docMk/>
            <pc:sldMk cId="3332968596" sldId="267"/>
            <ac:spMk id="22" creationId="{0E30439A-8A5B-46EC-8283-9B6B031D40D0}"/>
          </ac:spMkLst>
        </pc:spChg>
        <pc:spChg chg="add del">
          <ac:chgData name="Patil, Prasanna H" userId="edfb24b8-ccc5-413a-ba1b-b5aaa7d89faf" providerId="ADAL" clId="{2751186E-40FB-4C76-8411-47E21A318408}" dt="2021-12-31T17:18:31.039" v="206" actId="26606"/>
          <ac:spMkLst>
            <pc:docMk/>
            <pc:sldMk cId="3332968596" sldId="267"/>
            <ac:spMk id="24" creationId="{5CEAD642-85CF-4750-8432-7C80C901F001}"/>
          </ac:spMkLst>
        </pc:spChg>
        <pc:spChg chg="add del">
          <ac:chgData name="Patil, Prasanna H" userId="edfb24b8-ccc5-413a-ba1b-b5aaa7d89faf" providerId="ADAL" clId="{2751186E-40FB-4C76-8411-47E21A318408}" dt="2021-12-31T17:18:31.039" v="206" actId="26606"/>
          <ac:spMkLst>
            <pc:docMk/>
            <pc:sldMk cId="3332968596" sldId="267"/>
            <ac:spMk id="26" creationId="{FA33EEAE-15D5-4119-8C1E-89D943F911EF}"/>
          </ac:spMkLst>
        </pc:spChg>
        <pc:spChg chg="add del">
          <ac:chgData name="Patil, Prasanna H" userId="edfb24b8-ccc5-413a-ba1b-b5aaa7d89faf" providerId="ADAL" clId="{2751186E-40FB-4C76-8411-47E21A318408}" dt="2021-12-31T17:18:31.039" v="206" actId="26606"/>
          <ac:spMkLst>
            <pc:docMk/>
            <pc:sldMk cId="3332968596" sldId="267"/>
            <ac:spMk id="28" creationId="{730D8B3B-9B80-4025-B934-26DC7D7CD231}"/>
          </ac:spMkLst>
        </pc:spChg>
        <pc:spChg chg="add del">
          <ac:chgData name="Patil, Prasanna H" userId="edfb24b8-ccc5-413a-ba1b-b5aaa7d89faf" providerId="ADAL" clId="{2751186E-40FB-4C76-8411-47E21A318408}" dt="2021-12-31T17:18:31.039" v="206" actId="26606"/>
          <ac:spMkLst>
            <pc:docMk/>
            <pc:sldMk cId="3332968596" sldId="267"/>
            <ac:spMk id="30" creationId="{B5A1B09C-1565-46F8-B70F-621C5EB48A09}"/>
          </ac:spMkLst>
        </pc:spChg>
        <pc:spChg chg="add del">
          <ac:chgData name="Patil, Prasanna H" userId="edfb24b8-ccc5-413a-ba1b-b5aaa7d89faf" providerId="ADAL" clId="{2751186E-40FB-4C76-8411-47E21A318408}" dt="2021-12-31T17:18:31.039" v="206" actId="26606"/>
          <ac:spMkLst>
            <pc:docMk/>
            <pc:sldMk cId="3332968596" sldId="267"/>
            <ac:spMk id="32" creationId="{8C516CC8-80AC-446C-A56E-9F54B7210402}"/>
          </ac:spMkLst>
        </pc:spChg>
        <pc:spChg chg="add del">
          <ac:chgData name="Patil, Prasanna H" userId="edfb24b8-ccc5-413a-ba1b-b5aaa7d89faf" providerId="ADAL" clId="{2751186E-40FB-4C76-8411-47E21A318408}" dt="2021-12-31T17:18:31.039" v="206" actId="26606"/>
          <ac:spMkLst>
            <pc:docMk/>
            <pc:sldMk cId="3332968596" sldId="267"/>
            <ac:spMk id="34" creationId="{53947E58-F088-49F1-A3D1-DEA690192E84}"/>
          </ac:spMkLst>
        </pc:spChg>
        <pc:spChg chg="add del">
          <ac:chgData name="Patil, Prasanna H" userId="edfb24b8-ccc5-413a-ba1b-b5aaa7d89faf" providerId="ADAL" clId="{2751186E-40FB-4C76-8411-47E21A318408}" dt="2022-01-01T17:32:33.483" v="7371" actId="26606"/>
          <ac:spMkLst>
            <pc:docMk/>
            <pc:sldMk cId="3332968596" sldId="267"/>
            <ac:spMk id="36" creationId="{8C516CC8-80AC-446C-A56E-9F54B7210402}"/>
          </ac:spMkLst>
        </pc:spChg>
        <pc:spChg chg="add del">
          <ac:chgData name="Patil, Prasanna H" userId="edfb24b8-ccc5-413a-ba1b-b5aaa7d89faf" providerId="ADAL" clId="{2751186E-40FB-4C76-8411-47E21A318408}" dt="2022-01-01T17:32:33.483" v="7371" actId="26606"/>
          <ac:spMkLst>
            <pc:docMk/>
            <pc:sldMk cId="3332968596" sldId="267"/>
            <ac:spMk id="37" creationId="{577D6B2E-37A3-429E-A37C-F30ED6487282}"/>
          </ac:spMkLst>
        </pc:spChg>
        <pc:spChg chg="add del">
          <ac:chgData name="Patil, Prasanna H" userId="edfb24b8-ccc5-413a-ba1b-b5aaa7d89faf" providerId="ADAL" clId="{2751186E-40FB-4C76-8411-47E21A318408}" dt="2022-01-01T17:32:33.483" v="7371" actId="26606"/>
          <ac:spMkLst>
            <pc:docMk/>
            <pc:sldMk cId="3332968596" sldId="267"/>
            <ac:spMk id="38" creationId="{5CEAD642-85CF-4750-8432-7C80C901F001}"/>
          </ac:spMkLst>
        </pc:spChg>
        <pc:spChg chg="add del">
          <ac:chgData name="Patil, Prasanna H" userId="edfb24b8-ccc5-413a-ba1b-b5aaa7d89faf" providerId="ADAL" clId="{2751186E-40FB-4C76-8411-47E21A318408}" dt="2022-01-01T17:32:33.483" v="7371" actId="26606"/>
          <ac:spMkLst>
            <pc:docMk/>
            <pc:sldMk cId="3332968596" sldId="267"/>
            <ac:spMk id="39" creationId="{FA33EEAE-15D5-4119-8C1E-89D943F911EF}"/>
          </ac:spMkLst>
        </pc:spChg>
        <pc:spChg chg="add del">
          <ac:chgData name="Patil, Prasanna H" userId="edfb24b8-ccc5-413a-ba1b-b5aaa7d89faf" providerId="ADAL" clId="{2751186E-40FB-4C76-8411-47E21A318408}" dt="2022-01-01T17:32:33.483" v="7371" actId="26606"/>
          <ac:spMkLst>
            <pc:docMk/>
            <pc:sldMk cId="3332968596" sldId="267"/>
            <ac:spMk id="40" creationId="{730D8B3B-9B80-4025-B934-26DC7D7CD231}"/>
          </ac:spMkLst>
        </pc:spChg>
        <pc:spChg chg="add del">
          <ac:chgData name="Patil, Prasanna H" userId="edfb24b8-ccc5-413a-ba1b-b5aaa7d89faf" providerId="ADAL" clId="{2751186E-40FB-4C76-8411-47E21A318408}" dt="2022-01-01T17:32:33.483" v="7371" actId="26606"/>
          <ac:spMkLst>
            <pc:docMk/>
            <pc:sldMk cId="3332968596" sldId="267"/>
            <ac:spMk id="41" creationId="{1064D5D5-227B-4F66-9AEA-46F570E793BD}"/>
          </ac:spMkLst>
        </pc:spChg>
        <pc:spChg chg="add del">
          <ac:chgData name="Patil, Prasanna H" userId="edfb24b8-ccc5-413a-ba1b-b5aaa7d89faf" providerId="ADAL" clId="{2751186E-40FB-4C76-8411-47E21A318408}" dt="2022-01-01T17:32:33.483" v="7371" actId="26606"/>
          <ac:spMkLst>
            <pc:docMk/>
            <pc:sldMk cId="3332968596" sldId="267"/>
            <ac:spMk id="42" creationId="{646B67A4-D328-4747-A82B-65E84FA46368}"/>
          </ac:spMkLst>
        </pc:spChg>
        <pc:spChg chg="add del">
          <ac:chgData name="Patil, Prasanna H" userId="edfb24b8-ccc5-413a-ba1b-b5aaa7d89faf" providerId="ADAL" clId="{2751186E-40FB-4C76-8411-47E21A318408}" dt="2022-01-01T17:32:33.483" v="7371" actId="26606"/>
          <ac:spMkLst>
            <pc:docMk/>
            <pc:sldMk cId="3332968596" sldId="267"/>
            <ac:spMk id="43" creationId="{B5A1B09C-1565-46F8-B70F-621C5EB48A09}"/>
          </ac:spMkLst>
        </pc:spChg>
        <pc:spChg chg="add del">
          <ac:chgData name="Patil, Prasanna H" userId="edfb24b8-ccc5-413a-ba1b-b5aaa7d89faf" providerId="ADAL" clId="{2751186E-40FB-4C76-8411-47E21A318408}" dt="2022-01-01T17:32:33.475" v="7370" actId="26606"/>
          <ac:spMkLst>
            <pc:docMk/>
            <pc:sldMk cId="3332968596" sldId="267"/>
            <ac:spMk id="48" creationId="{FB5B0058-AF13-4859-B429-4EDDE2A26F7F}"/>
          </ac:spMkLst>
        </pc:spChg>
        <pc:spChg chg="add del">
          <ac:chgData name="Patil, Prasanna H" userId="edfb24b8-ccc5-413a-ba1b-b5aaa7d89faf" providerId="ADAL" clId="{2751186E-40FB-4C76-8411-47E21A318408}" dt="2022-01-01T17:32:33.475" v="7370" actId="26606"/>
          <ac:spMkLst>
            <pc:docMk/>
            <pc:sldMk cId="3332968596" sldId="267"/>
            <ac:spMk id="50" creationId="{81BD432D-FAB3-4B5D-BF27-4DA7C75B3238}"/>
          </ac:spMkLst>
        </pc:spChg>
        <pc:spChg chg="add">
          <ac:chgData name="Patil, Prasanna H" userId="edfb24b8-ccc5-413a-ba1b-b5aaa7d89faf" providerId="ADAL" clId="{2751186E-40FB-4C76-8411-47E21A318408}" dt="2022-01-01T17:32:33.483" v="7371" actId="26606"/>
          <ac:spMkLst>
            <pc:docMk/>
            <pc:sldMk cId="3332968596" sldId="267"/>
            <ac:spMk id="56" creationId="{DA3C47C2-33A2-44B2-BEAB-FEB679075C24}"/>
          </ac:spMkLst>
        </pc:spChg>
        <pc:spChg chg="add">
          <ac:chgData name="Patil, Prasanna H" userId="edfb24b8-ccc5-413a-ba1b-b5aaa7d89faf" providerId="ADAL" clId="{2751186E-40FB-4C76-8411-47E21A318408}" dt="2022-01-01T17:32:33.483" v="7371" actId="26606"/>
          <ac:spMkLst>
            <pc:docMk/>
            <pc:sldMk cId="3332968596" sldId="267"/>
            <ac:spMk id="57" creationId="{AD182BA8-54AD-4D9F-8264-B0FA8BB47D7C}"/>
          </ac:spMkLst>
        </pc:spChg>
        <pc:spChg chg="add">
          <ac:chgData name="Patil, Prasanna H" userId="edfb24b8-ccc5-413a-ba1b-b5aaa7d89faf" providerId="ADAL" clId="{2751186E-40FB-4C76-8411-47E21A318408}" dt="2022-01-01T17:32:33.483" v="7371" actId="26606"/>
          <ac:spMkLst>
            <pc:docMk/>
            <pc:sldMk cId="3332968596" sldId="267"/>
            <ac:spMk id="58" creationId="{4ED83379-0499-45E1-AB78-6AA230F96442}"/>
          </ac:spMkLst>
        </pc:spChg>
        <pc:cxnChg chg="add del">
          <ac:chgData name="Patil, Prasanna H" userId="edfb24b8-ccc5-413a-ba1b-b5aaa7d89faf" providerId="ADAL" clId="{2751186E-40FB-4C76-8411-47E21A318408}" dt="2022-01-01T17:32:33.475" v="7370" actId="26606"/>
          <ac:cxnSpMkLst>
            <pc:docMk/>
            <pc:sldMk cId="3332968596" sldId="267"/>
            <ac:cxnSpMk id="52" creationId="{E6D6B450-4278-45B8-88C7-C061710E3C7E}"/>
          </ac:cxnSpMkLst>
        </pc:cxnChg>
        <pc:cxnChg chg="add del">
          <ac:chgData name="Patil, Prasanna H" userId="edfb24b8-ccc5-413a-ba1b-b5aaa7d89faf" providerId="ADAL" clId="{2751186E-40FB-4C76-8411-47E21A318408}" dt="2022-01-01T17:32:33.475" v="7370" actId="26606"/>
          <ac:cxnSpMkLst>
            <pc:docMk/>
            <pc:sldMk cId="3332968596" sldId="267"/>
            <ac:cxnSpMk id="54" creationId="{74234A4C-A256-4139-A5F4-27078F0D6796}"/>
          </ac:cxnSpMkLst>
        </pc:cxnChg>
      </pc:sldChg>
      <pc:sldChg chg="addSp delSp modSp add del mod ord">
        <pc:chgData name="Patil, Prasanna H" userId="edfb24b8-ccc5-413a-ba1b-b5aaa7d89faf" providerId="ADAL" clId="{2751186E-40FB-4C76-8411-47E21A318408}" dt="2022-01-01T05:43:58.787" v="3811" actId="47"/>
        <pc:sldMkLst>
          <pc:docMk/>
          <pc:sldMk cId="1846584575" sldId="268"/>
        </pc:sldMkLst>
        <pc:spChg chg="mod">
          <ac:chgData name="Patil, Prasanna H" userId="edfb24b8-ccc5-413a-ba1b-b5aaa7d89faf" providerId="ADAL" clId="{2751186E-40FB-4C76-8411-47E21A318408}" dt="2021-12-31T19:12:31.124" v="2240" actId="20577"/>
          <ac:spMkLst>
            <pc:docMk/>
            <pc:sldMk cId="1846584575" sldId="268"/>
            <ac:spMk id="3" creationId="{9686B698-1FF0-46DE-BB0A-27AA6479F46C}"/>
          </ac:spMkLst>
        </pc:spChg>
        <pc:spChg chg="del">
          <ac:chgData name="Patil, Prasanna H" userId="edfb24b8-ccc5-413a-ba1b-b5aaa7d89faf" providerId="ADAL" clId="{2751186E-40FB-4C76-8411-47E21A318408}" dt="2021-12-31T18:17:36.743" v="1561" actId="478"/>
          <ac:spMkLst>
            <pc:docMk/>
            <pc:sldMk cId="1846584575" sldId="268"/>
            <ac:spMk id="4" creationId="{AFE96BB4-9CEA-45DD-AA52-CD3F5ECE1DE2}"/>
          </ac:spMkLst>
        </pc:spChg>
        <pc:spChg chg="del">
          <ac:chgData name="Patil, Prasanna H" userId="edfb24b8-ccc5-413a-ba1b-b5aaa7d89faf" providerId="ADAL" clId="{2751186E-40FB-4C76-8411-47E21A318408}" dt="2021-12-31T18:17:33.482" v="1560" actId="478"/>
          <ac:spMkLst>
            <pc:docMk/>
            <pc:sldMk cId="1846584575" sldId="268"/>
            <ac:spMk id="11" creationId="{CBDA9BA0-D107-43D9-B433-DFB04513E70D}"/>
          </ac:spMkLst>
        </pc:spChg>
        <pc:spChg chg="del">
          <ac:chgData name="Patil, Prasanna H" userId="edfb24b8-ccc5-413a-ba1b-b5aaa7d89faf" providerId="ADAL" clId="{2751186E-40FB-4C76-8411-47E21A318408}" dt="2021-12-31T18:17:33.482" v="1560" actId="478"/>
          <ac:spMkLst>
            <pc:docMk/>
            <pc:sldMk cId="1846584575" sldId="268"/>
            <ac:spMk id="17" creationId="{74A9698B-3EDA-45C2-83EE-AEA0AAF85711}"/>
          </ac:spMkLst>
        </pc:spChg>
        <pc:spChg chg="del">
          <ac:chgData name="Patil, Prasanna H" userId="edfb24b8-ccc5-413a-ba1b-b5aaa7d89faf" providerId="ADAL" clId="{2751186E-40FB-4C76-8411-47E21A318408}" dt="2021-12-31T18:17:36.743" v="1561" actId="478"/>
          <ac:spMkLst>
            <pc:docMk/>
            <pc:sldMk cId="1846584575" sldId="268"/>
            <ac:spMk id="18" creationId="{4AA2F5C8-00A5-41FB-A109-3D2ECD8FDA76}"/>
          </ac:spMkLst>
        </pc:spChg>
        <pc:picChg chg="del">
          <ac:chgData name="Patil, Prasanna H" userId="edfb24b8-ccc5-413a-ba1b-b5aaa7d89faf" providerId="ADAL" clId="{2751186E-40FB-4C76-8411-47E21A318408}" dt="2021-12-31T18:17:29.126" v="1559" actId="478"/>
          <ac:picMkLst>
            <pc:docMk/>
            <pc:sldMk cId="1846584575" sldId="268"/>
            <ac:picMk id="1026" creationId="{E5B12FF1-A470-4D32-A820-D658DE60BA6F}"/>
          </ac:picMkLst>
        </pc:picChg>
        <pc:picChg chg="add mod">
          <ac:chgData name="Patil, Prasanna H" userId="edfb24b8-ccc5-413a-ba1b-b5aaa7d89faf" providerId="ADAL" clId="{2751186E-40FB-4C76-8411-47E21A318408}" dt="2021-12-31T18:17:49.354" v="1564" actId="1076"/>
          <ac:picMkLst>
            <pc:docMk/>
            <pc:sldMk cId="1846584575" sldId="268"/>
            <ac:picMk id="2050" creationId="{71C0F213-99AE-438A-87AD-D52506932395}"/>
          </ac:picMkLst>
        </pc:picChg>
      </pc:sldChg>
      <pc:sldChg chg="addSp delSp modSp add mod setClrOvrMap">
        <pc:chgData name="Patil, Prasanna H" userId="edfb24b8-ccc5-413a-ba1b-b5aaa7d89faf" providerId="ADAL" clId="{2751186E-40FB-4C76-8411-47E21A318408}" dt="2022-01-01T18:31:24.896" v="8225" actId="2711"/>
        <pc:sldMkLst>
          <pc:docMk/>
          <pc:sldMk cId="1371488636" sldId="269"/>
        </pc:sldMkLst>
        <pc:spChg chg="mod">
          <ac:chgData name="Patil, Prasanna H" userId="edfb24b8-ccc5-413a-ba1b-b5aaa7d89faf" providerId="ADAL" clId="{2751186E-40FB-4C76-8411-47E21A318408}" dt="2022-01-01T17:52:38.173" v="7448" actId="26606"/>
          <ac:spMkLst>
            <pc:docMk/>
            <pc:sldMk cId="1371488636" sldId="269"/>
            <ac:spMk id="2" creationId="{E9F95A38-7761-4013-9EE3-D3099F03B075}"/>
          </ac:spMkLst>
        </pc:spChg>
        <pc:spChg chg="mod ord">
          <ac:chgData name="Patil, Prasanna H" userId="edfb24b8-ccc5-413a-ba1b-b5aaa7d89faf" providerId="ADAL" clId="{2751186E-40FB-4C76-8411-47E21A318408}" dt="2022-01-01T18:31:24.896" v="8225" actId="2711"/>
          <ac:spMkLst>
            <pc:docMk/>
            <pc:sldMk cId="1371488636" sldId="269"/>
            <ac:spMk id="3" creationId="{9686B698-1FF0-46DE-BB0A-27AA6479F46C}"/>
          </ac:spMkLst>
        </pc:spChg>
        <pc:spChg chg="add del">
          <ac:chgData name="Patil, Prasanna H" userId="edfb24b8-ccc5-413a-ba1b-b5aaa7d89faf" providerId="ADAL" clId="{2751186E-40FB-4C76-8411-47E21A318408}" dt="2022-01-01T17:13:21.752" v="7277" actId="26606"/>
          <ac:spMkLst>
            <pc:docMk/>
            <pc:sldMk cId="1371488636" sldId="269"/>
            <ac:spMk id="8" creationId="{1B15ED52-F352-441B-82BF-E0EA34836D08}"/>
          </ac:spMkLst>
        </pc:spChg>
        <pc:spChg chg="add del">
          <ac:chgData name="Patil, Prasanna H" userId="edfb24b8-ccc5-413a-ba1b-b5aaa7d89faf" providerId="ADAL" clId="{2751186E-40FB-4C76-8411-47E21A318408}" dt="2022-01-01T17:13:21.752" v="7277" actId="26606"/>
          <ac:spMkLst>
            <pc:docMk/>
            <pc:sldMk cId="1371488636" sldId="269"/>
            <ac:spMk id="10" creationId="{3B2E3793-BFE6-45A2-9B7B-E18844431C99}"/>
          </ac:spMkLst>
        </pc:spChg>
        <pc:spChg chg="add del">
          <ac:chgData name="Patil, Prasanna H" userId="edfb24b8-ccc5-413a-ba1b-b5aaa7d89faf" providerId="ADAL" clId="{2751186E-40FB-4C76-8411-47E21A318408}" dt="2022-01-01T17:13:21.752" v="7277" actId="26606"/>
          <ac:spMkLst>
            <pc:docMk/>
            <pc:sldMk cId="1371488636" sldId="269"/>
            <ac:spMk id="12" creationId="{BC4C4868-CB8F-4AF9-9CDB-8108F2C19B67}"/>
          </ac:spMkLst>
        </pc:spChg>
        <pc:spChg chg="add del">
          <ac:chgData name="Patil, Prasanna H" userId="edfb24b8-ccc5-413a-ba1b-b5aaa7d89faf" providerId="ADAL" clId="{2751186E-40FB-4C76-8411-47E21A318408}" dt="2022-01-01T17:13:21.752" v="7277" actId="26606"/>
          <ac:spMkLst>
            <pc:docMk/>
            <pc:sldMk cId="1371488636" sldId="269"/>
            <ac:spMk id="14" creationId="{375E0459-6403-40CD-989D-56A4407CA12E}"/>
          </ac:spMkLst>
        </pc:spChg>
        <pc:spChg chg="add del">
          <ac:chgData name="Patil, Prasanna H" userId="edfb24b8-ccc5-413a-ba1b-b5aaa7d89faf" providerId="ADAL" clId="{2751186E-40FB-4C76-8411-47E21A318408}" dt="2022-01-01T17:13:21.752" v="7277" actId="26606"/>
          <ac:spMkLst>
            <pc:docMk/>
            <pc:sldMk cId="1371488636" sldId="269"/>
            <ac:spMk id="16" creationId="{53E5B1A8-3AC9-4BD1-9BBC-78CA94F2D1BA}"/>
          </ac:spMkLst>
        </pc:spChg>
        <pc:spChg chg="add del">
          <ac:chgData name="Patil, Prasanna H" userId="edfb24b8-ccc5-413a-ba1b-b5aaa7d89faf" providerId="ADAL" clId="{2751186E-40FB-4C76-8411-47E21A318408}" dt="2022-01-01T17:12:59.471" v="7274" actId="26606"/>
          <ac:spMkLst>
            <pc:docMk/>
            <pc:sldMk cId="1371488636" sldId="269"/>
            <ac:spMk id="135" creationId="{AAAE94E3-A7DB-4868-B1E3-E49703488BBC}"/>
          </ac:spMkLst>
        </pc:spChg>
        <pc:spChg chg="add del">
          <ac:chgData name="Patil, Prasanna H" userId="edfb24b8-ccc5-413a-ba1b-b5aaa7d89faf" providerId="ADAL" clId="{2751186E-40FB-4C76-8411-47E21A318408}" dt="2022-01-01T17:12:59.471" v="7274" actId="26606"/>
          <ac:spMkLst>
            <pc:docMk/>
            <pc:sldMk cId="1371488636" sldId="269"/>
            <ac:spMk id="141" creationId="{3873B707-463F-40B0-8227-E8CC6C67EB25}"/>
          </ac:spMkLst>
        </pc:spChg>
        <pc:spChg chg="add del">
          <ac:chgData name="Patil, Prasanna H" userId="edfb24b8-ccc5-413a-ba1b-b5aaa7d89faf" providerId="ADAL" clId="{2751186E-40FB-4C76-8411-47E21A318408}" dt="2022-01-01T17:12:59.471" v="7274" actId="26606"/>
          <ac:spMkLst>
            <pc:docMk/>
            <pc:sldMk cId="1371488636" sldId="269"/>
            <ac:spMk id="143" creationId="{C13237C8-E62C-4F0D-A318-BD6FB6C2D138}"/>
          </ac:spMkLst>
        </pc:spChg>
        <pc:spChg chg="add del">
          <ac:chgData name="Patil, Prasanna H" userId="edfb24b8-ccc5-413a-ba1b-b5aaa7d89faf" providerId="ADAL" clId="{2751186E-40FB-4C76-8411-47E21A318408}" dt="2022-01-01T17:12:59.471" v="7274" actId="26606"/>
          <ac:spMkLst>
            <pc:docMk/>
            <pc:sldMk cId="1371488636" sldId="269"/>
            <ac:spMk id="145" creationId="{19C9EAEA-39D0-4B0E-A0EB-51E7B26740B1}"/>
          </ac:spMkLst>
        </pc:spChg>
        <pc:spChg chg="add del">
          <ac:chgData name="Patil, Prasanna H" userId="edfb24b8-ccc5-413a-ba1b-b5aaa7d89faf" providerId="ADAL" clId="{2751186E-40FB-4C76-8411-47E21A318408}" dt="2022-01-01T17:12:59.471" v="7274" actId="26606"/>
          <ac:spMkLst>
            <pc:docMk/>
            <pc:sldMk cId="1371488636" sldId="269"/>
            <ac:spMk id="147" creationId="{8CB5D2D7-DF65-4E86-BFBA-FFB9B5ACEB64}"/>
          </ac:spMkLst>
        </pc:spChg>
        <pc:spChg chg="add">
          <ac:chgData name="Patil, Prasanna H" userId="edfb24b8-ccc5-413a-ba1b-b5aaa7d89faf" providerId="ADAL" clId="{2751186E-40FB-4C76-8411-47E21A318408}" dt="2022-01-01T17:52:38.173" v="7448" actId="26606"/>
          <ac:spMkLst>
            <pc:docMk/>
            <pc:sldMk cId="1371488636" sldId="269"/>
            <ac:spMk id="211" creationId="{C7FA33FF-088D-4F16-95A2-2C64D353DEA8}"/>
          </ac:spMkLst>
        </pc:spChg>
        <pc:spChg chg="add">
          <ac:chgData name="Patil, Prasanna H" userId="edfb24b8-ccc5-413a-ba1b-b5aaa7d89faf" providerId="ADAL" clId="{2751186E-40FB-4C76-8411-47E21A318408}" dt="2022-01-01T17:52:38.173" v="7448" actId="26606"/>
          <ac:spMkLst>
            <pc:docMk/>
            <pc:sldMk cId="1371488636" sldId="269"/>
            <ac:spMk id="213" creationId="{A376EFB1-01CF-419F-ABF1-2AF02BBFCBD1}"/>
          </ac:spMkLst>
        </pc:spChg>
        <pc:spChg chg="add">
          <ac:chgData name="Patil, Prasanna H" userId="edfb24b8-ccc5-413a-ba1b-b5aaa7d89faf" providerId="ADAL" clId="{2751186E-40FB-4C76-8411-47E21A318408}" dt="2022-01-01T17:52:38.173" v="7448" actId="26606"/>
          <ac:spMkLst>
            <pc:docMk/>
            <pc:sldMk cId="1371488636" sldId="269"/>
            <ac:spMk id="215" creationId="{FF9DEA15-78BD-4750-AA18-B9F28A6D5AB8}"/>
          </ac:spMkLst>
        </pc:spChg>
        <pc:spChg chg="add del">
          <ac:chgData name="Patil, Prasanna H" userId="edfb24b8-ccc5-413a-ba1b-b5aaa7d89faf" providerId="ADAL" clId="{2751186E-40FB-4C76-8411-47E21A318408}" dt="2022-01-01T17:13:21.702" v="7276" actId="26606"/>
          <ac:spMkLst>
            <pc:docMk/>
            <pc:sldMk cId="1371488636" sldId="269"/>
            <ac:spMk id="3076" creationId="{4038CB10-1F5C-4D54-9DF7-12586DE5B007}"/>
          </ac:spMkLst>
        </pc:spChg>
        <pc:spChg chg="add del">
          <ac:chgData name="Patil, Prasanna H" userId="edfb24b8-ccc5-413a-ba1b-b5aaa7d89faf" providerId="ADAL" clId="{2751186E-40FB-4C76-8411-47E21A318408}" dt="2022-01-01T17:13:21.702" v="7276" actId="26606"/>
          <ac:spMkLst>
            <pc:docMk/>
            <pc:sldMk cId="1371488636" sldId="269"/>
            <ac:spMk id="3077" creationId="{33B81349-3A7E-4A66-9ED9-66E6F8E29C4A}"/>
          </ac:spMkLst>
        </pc:spChg>
        <pc:spChg chg="add del">
          <ac:chgData name="Patil, Prasanna H" userId="edfb24b8-ccc5-413a-ba1b-b5aaa7d89faf" providerId="ADAL" clId="{2751186E-40FB-4C76-8411-47E21A318408}" dt="2022-01-01T17:13:21.702" v="7276" actId="26606"/>
          <ac:spMkLst>
            <pc:docMk/>
            <pc:sldMk cId="1371488636" sldId="269"/>
            <ac:spMk id="3078" creationId="{4A37A7FF-19A5-40D8-8D0C-E780CBD33087}"/>
          </ac:spMkLst>
        </pc:spChg>
        <pc:spChg chg="add del">
          <ac:chgData name="Patil, Prasanna H" userId="edfb24b8-ccc5-413a-ba1b-b5aaa7d89faf" providerId="ADAL" clId="{2751186E-40FB-4C76-8411-47E21A318408}" dt="2022-01-01T17:13:21.702" v="7276" actId="26606"/>
          <ac:spMkLst>
            <pc:docMk/>
            <pc:sldMk cId="1371488636" sldId="269"/>
            <ac:spMk id="3079" creationId="{73ED6512-6858-4552-B699-9A97FE9A4EA2}"/>
          </ac:spMkLst>
        </pc:spChg>
        <pc:spChg chg="add del">
          <ac:chgData name="Patil, Prasanna H" userId="edfb24b8-ccc5-413a-ba1b-b5aaa7d89faf" providerId="ADAL" clId="{2751186E-40FB-4C76-8411-47E21A318408}" dt="2022-01-01T17:52:38.173" v="7448" actId="26606"/>
          <ac:spMkLst>
            <pc:docMk/>
            <pc:sldMk cId="1371488636" sldId="269"/>
            <ac:spMk id="3081" creationId="{AAAE94E3-A7DB-4868-B1E3-E49703488BBC}"/>
          </ac:spMkLst>
        </pc:spChg>
        <pc:spChg chg="add del">
          <ac:chgData name="Patil, Prasanna H" userId="edfb24b8-ccc5-413a-ba1b-b5aaa7d89faf" providerId="ADAL" clId="{2751186E-40FB-4C76-8411-47E21A318408}" dt="2022-01-01T17:52:38.173" v="7448" actId="26606"/>
          <ac:spMkLst>
            <pc:docMk/>
            <pc:sldMk cId="1371488636" sldId="269"/>
            <ac:spMk id="3083" creationId="{3873B707-463F-40B0-8227-E8CC6C67EB25}"/>
          </ac:spMkLst>
        </pc:spChg>
        <pc:spChg chg="add del">
          <ac:chgData name="Patil, Prasanna H" userId="edfb24b8-ccc5-413a-ba1b-b5aaa7d89faf" providerId="ADAL" clId="{2751186E-40FB-4C76-8411-47E21A318408}" dt="2022-01-01T17:52:38.173" v="7448" actId="26606"/>
          <ac:spMkLst>
            <pc:docMk/>
            <pc:sldMk cId="1371488636" sldId="269"/>
            <ac:spMk id="3084" creationId="{C13237C8-E62C-4F0D-A318-BD6FB6C2D138}"/>
          </ac:spMkLst>
        </pc:spChg>
        <pc:spChg chg="add del">
          <ac:chgData name="Patil, Prasanna H" userId="edfb24b8-ccc5-413a-ba1b-b5aaa7d89faf" providerId="ADAL" clId="{2751186E-40FB-4C76-8411-47E21A318408}" dt="2022-01-01T17:52:38.173" v="7448" actId="26606"/>
          <ac:spMkLst>
            <pc:docMk/>
            <pc:sldMk cId="1371488636" sldId="269"/>
            <ac:spMk id="3085" creationId="{19C9EAEA-39D0-4B0E-A0EB-51E7B26740B1}"/>
          </ac:spMkLst>
        </pc:spChg>
        <pc:spChg chg="add del">
          <ac:chgData name="Patil, Prasanna H" userId="edfb24b8-ccc5-413a-ba1b-b5aaa7d89faf" providerId="ADAL" clId="{2751186E-40FB-4C76-8411-47E21A318408}" dt="2022-01-01T17:52:38.173" v="7448" actId="26606"/>
          <ac:spMkLst>
            <pc:docMk/>
            <pc:sldMk cId="1371488636" sldId="269"/>
            <ac:spMk id="3086" creationId="{8CB5D2D7-DF65-4E86-BFBA-FFB9B5ACEB64}"/>
          </ac:spMkLst>
        </pc:spChg>
        <pc:grpChg chg="add del">
          <ac:chgData name="Patil, Prasanna H" userId="edfb24b8-ccc5-413a-ba1b-b5aaa7d89faf" providerId="ADAL" clId="{2751186E-40FB-4C76-8411-47E21A318408}" dt="2022-01-01T17:12:59.471" v="7274" actId="26606"/>
          <ac:grpSpMkLst>
            <pc:docMk/>
            <pc:sldMk cId="1371488636" sldId="269"/>
            <ac:grpSpMk id="137" creationId="{1DE889C7-FAD6-4397-98E2-05D503484459}"/>
          </ac:grpSpMkLst>
        </pc:grpChg>
        <pc:grpChg chg="add del">
          <ac:chgData name="Patil, Prasanna H" userId="edfb24b8-ccc5-413a-ba1b-b5aaa7d89faf" providerId="ADAL" clId="{2751186E-40FB-4C76-8411-47E21A318408}" dt="2022-01-01T17:52:38.173" v="7448" actId="26606"/>
          <ac:grpSpMkLst>
            <pc:docMk/>
            <pc:sldMk cId="1371488636" sldId="269"/>
            <ac:grpSpMk id="3082" creationId="{1DE889C7-FAD6-4397-98E2-05D503484459}"/>
          </ac:grpSpMkLst>
        </pc:grpChg>
        <pc:picChg chg="mod ord">
          <ac:chgData name="Patil, Prasanna H" userId="edfb24b8-ccc5-413a-ba1b-b5aaa7d89faf" providerId="ADAL" clId="{2751186E-40FB-4C76-8411-47E21A318408}" dt="2022-01-01T17:53:10.389" v="7450" actId="14100"/>
          <ac:picMkLst>
            <pc:docMk/>
            <pc:sldMk cId="1371488636" sldId="269"/>
            <ac:picMk id="2050" creationId="{71C0F213-99AE-438A-87AD-D52506932395}"/>
          </ac:picMkLst>
        </pc:picChg>
        <pc:picChg chg="add mod ord">
          <ac:chgData name="Patil, Prasanna H" userId="edfb24b8-ccc5-413a-ba1b-b5aaa7d89faf" providerId="ADAL" clId="{2751186E-40FB-4C76-8411-47E21A318408}" dt="2022-01-01T17:52:38.173" v="7448" actId="26606"/>
          <ac:picMkLst>
            <pc:docMk/>
            <pc:sldMk cId="1371488636" sldId="269"/>
            <ac:picMk id="3074" creationId="{77EA4575-5B8B-47BA-90FA-093637827702}"/>
          </ac:picMkLst>
        </pc:picChg>
      </pc:sldChg>
      <pc:sldChg chg="addSp delSp modSp add mod setBg setClrOvrMap">
        <pc:chgData name="Patil, Prasanna H" userId="edfb24b8-ccc5-413a-ba1b-b5aaa7d89faf" providerId="ADAL" clId="{2751186E-40FB-4C76-8411-47E21A318408}" dt="2022-01-01T18:31:57.902" v="8231" actId="2711"/>
        <pc:sldMkLst>
          <pc:docMk/>
          <pc:sldMk cId="2313899363" sldId="270"/>
        </pc:sldMkLst>
        <pc:spChg chg="mod">
          <ac:chgData name="Patil, Prasanna H" userId="edfb24b8-ccc5-413a-ba1b-b5aaa7d89faf" providerId="ADAL" clId="{2751186E-40FB-4C76-8411-47E21A318408}" dt="2022-01-01T17:20:22.578" v="7305" actId="26606"/>
          <ac:spMkLst>
            <pc:docMk/>
            <pc:sldMk cId="2313899363" sldId="270"/>
            <ac:spMk id="2" creationId="{D18A3780-A403-4066-B1BF-B7AAB50B88F5}"/>
          </ac:spMkLst>
        </pc:spChg>
        <pc:spChg chg="mod ord">
          <ac:chgData name="Patil, Prasanna H" userId="edfb24b8-ccc5-413a-ba1b-b5aaa7d89faf" providerId="ADAL" clId="{2751186E-40FB-4C76-8411-47E21A318408}" dt="2022-01-01T18:31:57.902" v="8231" actId="2711"/>
          <ac:spMkLst>
            <pc:docMk/>
            <pc:sldMk cId="2313899363" sldId="270"/>
            <ac:spMk id="3" creationId="{BE8B779D-80E7-4DC4-A2E9-10D8BEA907C5}"/>
          </ac:spMkLst>
        </pc:spChg>
        <pc:spChg chg="add del">
          <ac:chgData name="Patil, Prasanna H" userId="edfb24b8-ccc5-413a-ba1b-b5aaa7d89faf" providerId="ADAL" clId="{2751186E-40FB-4C76-8411-47E21A318408}" dt="2022-01-01T17:20:22.578" v="7305" actId="26606"/>
          <ac:spMkLst>
            <pc:docMk/>
            <pc:sldMk cId="2313899363" sldId="270"/>
            <ac:spMk id="8" creationId="{1B15ED52-F352-441B-82BF-E0EA34836D08}"/>
          </ac:spMkLst>
        </pc:spChg>
        <pc:spChg chg="add del">
          <ac:chgData name="Patil, Prasanna H" userId="edfb24b8-ccc5-413a-ba1b-b5aaa7d89faf" providerId="ADAL" clId="{2751186E-40FB-4C76-8411-47E21A318408}" dt="2022-01-01T17:20:22.578" v="7305" actId="26606"/>
          <ac:spMkLst>
            <pc:docMk/>
            <pc:sldMk cId="2313899363" sldId="270"/>
            <ac:spMk id="10" creationId="{3B2E3793-BFE6-45A2-9B7B-E18844431C99}"/>
          </ac:spMkLst>
        </pc:spChg>
        <pc:spChg chg="add del">
          <ac:chgData name="Patil, Prasanna H" userId="edfb24b8-ccc5-413a-ba1b-b5aaa7d89faf" providerId="ADAL" clId="{2751186E-40FB-4C76-8411-47E21A318408}" dt="2022-01-01T17:20:22.578" v="7305" actId="26606"/>
          <ac:spMkLst>
            <pc:docMk/>
            <pc:sldMk cId="2313899363" sldId="270"/>
            <ac:spMk id="12" creationId="{BC4C4868-CB8F-4AF9-9CDB-8108F2C19B67}"/>
          </ac:spMkLst>
        </pc:spChg>
        <pc:spChg chg="add del">
          <ac:chgData name="Patil, Prasanna H" userId="edfb24b8-ccc5-413a-ba1b-b5aaa7d89faf" providerId="ADAL" clId="{2751186E-40FB-4C76-8411-47E21A318408}" dt="2022-01-01T17:20:22.578" v="7305" actId="26606"/>
          <ac:spMkLst>
            <pc:docMk/>
            <pc:sldMk cId="2313899363" sldId="270"/>
            <ac:spMk id="14" creationId="{375E0459-6403-40CD-989D-56A4407CA12E}"/>
          </ac:spMkLst>
        </pc:spChg>
        <pc:spChg chg="add del">
          <ac:chgData name="Patil, Prasanna H" userId="edfb24b8-ccc5-413a-ba1b-b5aaa7d89faf" providerId="ADAL" clId="{2751186E-40FB-4C76-8411-47E21A318408}" dt="2022-01-01T17:20:22.578" v="7305" actId="26606"/>
          <ac:spMkLst>
            <pc:docMk/>
            <pc:sldMk cId="2313899363" sldId="270"/>
            <ac:spMk id="16" creationId="{53E5B1A8-3AC9-4BD1-9BBC-78CA94F2D1BA}"/>
          </ac:spMkLst>
        </pc:spChg>
        <pc:spChg chg="add del">
          <ac:chgData name="Patil, Prasanna H" userId="edfb24b8-ccc5-413a-ba1b-b5aaa7d89faf" providerId="ADAL" clId="{2751186E-40FB-4C76-8411-47E21A318408}" dt="2022-01-01T17:18:31.507" v="7296" actId="26606"/>
          <ac:spMkLst>
            <pc:docMk/>
            <pc:sldMk cId="2313899363" sldId="270"/>
            <ac:spMk id="71" creationId="{B0792D4F-247E-46FE-85FC-881DEFA41D94}"/>
          </ac:spMkLst>
        </pc:spChg>
        <pc:spChg chg="add del">
          <ac:chgData name="Patil, Prasanna H" userId="edfb24b8-ccc5-413a-ba1b-b5aaa7d89faf" providerId="ADAL" clId="{2751186E-40FB-4C76-8411-47E21A318408}" dt="2022-01-01T17:18:46.756" v="7298" actId="26606"/>
          <ac:spMkLst>
            <pc:docMk/>
            <pc:sldMk cId="2313899363" sldId="270"/>
            <ac:spMk id="5124" creationId="{CEB41C5C-0F34-4DDA-9D7C-5E717F35F60C}"/>
          </ac:spMkLst>
        </pc:spChg>
        <pc:spChg chg="add del">
          <ac:chgData name="Patil, Prasanna H" userId="edfb24b8-ccc5-413a-ba1b-b5aaa7d89faf" providerId="ADAL" clId="{2751186E-40FB-4C76-8411-47E21A318408}" dt="2022-01-01T17:19:42.626" v="7300" actId="26606"/>
          <ac:spMkLst>
            <pc:docMk/>
            <pc:sldMk cId="2313899363" sldId="270"/>
            <ac:spMk id="5127" creationId="{C5E6CFF1-2F42-4E10-9A97-F116F46F53FE}"/>
          </ac:spMkLst>
        </pc:spChg>
        <pc:spChg chg="add del">
          <ac:chgData name="Patil, Prasanna H" userId="edfb24b8-ccc5-413a-ba1b-b5aaa7d89faf" providerId="ADAL" clId="{2751186E-40FB-4C76-8411-47E21A318408}" dt="2022-01-01T17:20:02.002" v="7302" actId="26606"/>
          <ac:spMkLst>
            <pc:docMk/>
            <pc:sldMk cId="2313899363" sldId="270"/>
            <ac:spMk id="5130" creationId="{FF9B822F-893E-44C8-963C-64F50ACECBB2}"/>
          </ac:spMkLst>
        </pc:spChg>
        <pc:spChg chg="add del">
          <ac:chgData name="Patil, Prasanna H" userId="edfb24b8-ccc5-413a-ba1b-b5aaa7d89faf" providerId="ADAL" clId="{2751186E-40FB-4C76-8411-47E21A318408}" dt="2022-01-01T17:20:02.002" v="7302" actId="26606"/>
          <ac:spMkLst>
            <pc:docMk/>
            <pc:sldMk cId="2313899363" sldId="270"/>
            <ac:spMk id="5131" creationId="{EBF87945-A001-489F-9D9B-7D9435F0B9CA}"/>
          </ac:spMkLst>
        </pc:spChg>
        <pc:spChg chg="add del">
          <ac:chgData name="Patil, Prasanna H" userId="edfb24b8-ccc5-413a-ba1b-b5aaa7d89faf" providerId="ADAL" clId="{2751186E-40FB-4C76-8411-47E21A318408}" dt="2022-01-01T17:20:22.561" v="7304" actId="26606"/>
          <ac:spMkLst>
            <pc:docMk/>
            <pc:sldMk cId="2313899363" sldId="270"/>
            <ac:spMk id="5133" creationId="{5E39A796-BE83-48B1-B33F-35C4A32AAB57}"/>
          </ac:spMkLst>
        </pc:spChg>
        <pc:spChg chg="add del">
          <ac:chgData name="Patil, Prasanna H" userId="edfb24b8-ccc5-413a-ba1b-b5aaa7d89faf" providerId="ADAL" clId="{2751186E-40FB-4C76-8411-47E21A318408}" dt="2022-01-01T17:20:22.561" v="7304" actId="26606"/>
          <ac:spMkLst>
            <pc:docMk/>
            <pc:sldMk cId="2313899363" sldId="270"/>
            <ac:spMk id="5134" creationId="{72F84B47-E267-4194-8194-831DB7B5547F}"/>
          </ac:spMkLst>
        </pc:spChg>
        <pc:spChg chg="add">
          <ac:chgData name="Patil, Prasanna H" userId="edfb24b8-ccc5-413a-ba1b-b5aaa7d89faf" providerId="ADAL" clId="{2751186E-40FB-4C76-8411-47E21A318408}" dt="2022-01-01T17:20:22.578" v="7305" actId="26606"/>
          <ac:spMkLst>
            <pc:docMk/>
            <pc:sldMk cId="2313899363" sldId="270"/>
            <ac:spMk id="5136" creationId="{CEB41C5C-0F34-4DDA-9D7C-5E717F35F60C}"/>
          </ac:spMkLst>
        </pc:spChg>
        <pc:picChg chg="del">
          <ac:chgData name="Patil, Prasanna H" userId="edfb24b8-ccc5-413a-ba1b-b5aaa7d89faf" providerId="ADAL" clId="{2751186E-40FB-4C76-8411-47E21A318408}" dt="2021-12-31T20:55:39.963" v="2979" actId="478"/>
          <ac:picMkLst>
            <pc:docMk/>
            <pc:sldMk cId="2313899363" sldId="270"/>
            <ac:picMk id="5" creationId="{77D9F05D-2F79-43A6-9B4D-6ED715D8CF0A}"/>
          </ac:picMkLst>
        </pc:picChg>
        <pc:picChg chg="del">
          <ac:chgData name="Patil, Prasanna H" userId="edfb24b8-ccc5-413a-ba1b-b5aaa7d89faf" providerId="ADAL" clId="{2751186E-40FB-4C76-8411-47E21A318408}" dt="2021-12-31T20:55:39.963" v="2979" actId="478"/>
          <ac:picMkLst>
            <pc:docMk/>
            <pc:sldMk cId="2313899363" sldId="270"/>
            <ac:picMk id="4098" creationId="{B5C34C1A-E795-4EA4-A42A-B4E3B6EC8061}"/>
          </ac:picMkLst>
        </pc:picChg>
        <pc:picChg chg="del">
          <ac:chgData name="Patil, Prasanna H" userId="edfb24b8-ccc5-413a-ba1b-b5aaa7d89faf" providerId="ADAL" clId="{2751186E-40FB-4C76-8411-47E21A318408}" dt="2021-12-31T20:55:39.963" v="2979" actId="478"/>
          <ac:picMkLst>
            <pc:docMk/>
            <pc:sldMk cId="2313899363" sldId="270"/>
            <ac:picMk id="4100" creationId="{2AE6B971-DC0D-4C8A-AC2C-BF3802C2F610}"/>
          </ac:picMkLst>
        </pc:picChg>
        <pc:picChg chg="del">
          <ac:chgData name="Patil, Prasanna H" userId="edfb24b8-ccc5-413a-ba1b-b5aaa7d89faf" providerId="ADAL" clId="{2751186E-40FB-4C76-8411-47E21A318408}" dt="2021-12-31T20:55:39.963" v="2979" actId="478"/>
          <ac:picMkLst>
            <pc:docMk/>
            <pc:sldMk cId="2313899363" sldId="270"/>
            <ac:picMk id="4102" creationId="{FE64CAFE-B8EF-424B-AC8F-058512CE1D03}"/>
          </ac:picMkLst>
        </pc:picChg>
        <pc:picChg chg="del">
          <ac:chgData name="Patil, Prasanna H" userId="edfb24b8-ccc5-413a-ba1b-b5aaa7d89faf" providerId="ADAL" clId="{2751186E-40FB-4C76-8411-47E21A318408}" dt="2021-12-31T20:55:39.963" v="2979" actId="478"/>
          <ac:picMkLst>
            <pc:docMk/>
            <pc:sldMk cId="2313899363" sldId="270"/>
            <ac:picMk id="4104" creationId="{E78A3084-AB9E-4974-AC26-399611AC0BD2}"/>
          </ac:picMkLst>
        </pc:picChg>
        <pc:picChg chg="add mod ord">
          <ac:chgData name="Patil, Prasanna H" userId="edfb24b8-ccc5-413a-ba1b-b5aaa7d89faf" providerId="ADAL" clId="{2751186E-40FB-4C76-8411-47E21A318408}" dt="2022-01-01T17:20:45.697" v="7307" actId="14100"/>
          <ac:picMkLst>
            <pc:docMk/>
            <pc:sldMk cId="2313899363" sldId="270"/>
            <ac:picMk id="5122" creationId="{35554E37-E273-4150-9B13-440126954C38}"/>
          </ac:picMkLst>
        </pc:picChg>
        <pc:cxnChg chg="add del">
          <ac:chgData name="Patil, Prasanna H" userId="edfb24b8-ccc5-413a-ba1b-b5aaa7d89faf" providerId="ADAL" clId="{2751186E-40FB-4C76-8411-47E21A318408}" dt="2022-01-01T17:18:31.507" v="7296" actId="26606"/>
          <ac:cxnSpMkLst>
            <pc:docMk/>
            <pc:sldMk cId="2313899363" sldId="270"/>
            <ac:cxnSpMk id="73" creationId="{CE272F12-AF86-441A-BC1B-C014BBBF85B5}"/>
          </ac:cxnSpMkLst>
        </pc:cxnChg>
        <pc:cxnChg chg="add del">
          <ac:chgData name="Patil, Prasanna H" userId="edfb24b8-ccc5-413a-ba1b-b5aaa7d89faf" providerId="ADAL" clId="{2751186E-40FB-4C76-8411-47E21A318408}" dt="2022-01-01T17:18:46.756" v="7298" actId="26606"/>
          <ac:cxnSpMkLst>
            <pc:docMk/>
            <pc:sldMk cId="2313899363" sldId="270"/>
            <ac:cxnSpMk id="5125" creationId="{57E1E5E6-F385-4E9C-B201-BA5BDE5CAD52}"/>
          </ac:cxnSpMkLst>
        </pc:cxnChg>
        <pc:cxnChg chg="add del">
          <ac:chgData name="Patil, Prasanna H" userId="edfb24b8-ccc5-413a-ba1b-b5aaa7d89faf" providerId="ADAL" clId="{2751186E-40FB-4C76-8411-47E21A318408}" dt="2022-01-01T17:19:42.626" v="7300" actId="26606"/>
          <ac:cxnSpMkLst>
            <pc:docMk/>
            <pc:sldMk cId="2313899363" sldId="270"/>
            <ac:cxnSpMk id="5128" creationId="{67182200-4859-4C8D-BCBB-55B245C28BA3}"/>
          </ac:cxnSpMkLst>
        </pc:cxnChg>
        <pc:cxnChg chg="add">
          <ac:chgData name="Patil, Prasanna H" userId="edfb24b8-ccc5-413a-ba1b-b5aaa7d89faf" providerId="ADAL" clId="{2751186E-40FB-4C76-8411-47E21A318408}" dt="2022-01-01T17:20:22.578" v="7305" actId="26606"/>
          <ac:cxnSpMkLst>
            <pc:docMk/>
            <pc:sldMk cId="2313899363" sldId="270"/>
            <ac:cxnSpMk id="5137" creationId="{57E1E5E6-F385-4E9C-B201-BA5BDE5CAD52}"/>
          </ac:cxnSpMkLst>
        </pc:cxnChg>
      </pc:sldChg>
      <pc:sldChg chg="addSp delSp modSp add mod setBg modClrScheme setClrOvrMap delDesignElem chgLayout">
        <pc:chgData name="Patil, Prasanna H" userId="edfb24b8-ccc5-413a-ba1b-b5aaa7d89faf" providerId="ADAL" clId="{2751186E-40FB-4C76-8411-47E21A318408}" dt="2022-01-01T18:33:36.371" v="8263" actId="2711"/>
        <pc:sldMkLst>
          <pc:docMk/>
          <pc:sldMk cId="2528555884" sldId="271"/>
        </pc:sldMkLst>
        <pc:spChg chg="mod ord">
          <ac:chgData name="Patil, Prasanna H" userId="edfb24b8-ccc5-413a-ba1b-b5aaa7d89faf" providerId="ADAL" clId="{2751186E-40FB-4C76-8411-47E21A318408}" dt="2022-01-01T17:31:06.050" v="7368" actId="26606"/>
          <ac:spMkLst>
            <pc:docMk/>
            <pc:sldMk cId="2528555884" sldId="271"/>
            <ac:spMk id="2" creationId="{389DF52C-15F9-4299-8BB7-E7391E8543C3}"/>
          </ac:spMkLst>
        </pc:spChg>
        <pc:spChg chg="del">
          <ac:chgData name="Patil, Prasanna H" userId="edfb24b8-ccc5-413a-ba1b-b5aaa7d89faf" providerId="ADAL" clId="{2751186E-40FB-4C76-8411-47E21A318408}" dt="2022-01-01T08:54:17.156" v="5203" actId="3680"/>
          <ac:spMkLst>
            <pc:docMk/>
            <pc:sldMk cId="2528555884" sldId="271"/>
            <ac:spMk id="3" creationId="{8837EBDD-5641-4DF0-A7DA-D2203471AE2D}"/>
          </ac:spMkLst>
        </pc:spChg>
        <pc:spChg chg="add del mod">
          <ac:chgData name="Patil, Prasanna H" userId="edfb24b8-ccc5-413a-ba1b-b5aaa7d89faf" providerId="ADAL" clId="{2751186E-40FB-4C76-8411-47E21A318408}" dt="2022-01-01T09:26:08.955" v="5608"/>
          <ac:spMkLst>
            <pc:docMk/>
            <pc:sldMk cId="2528555884" sldId="271"/>
            <ac:spMk id="6" creationId="{61A48768-3B7F-4BD0-88C9-E538947D9A97}"/>
          </ac:spMkLst>
        </pc:spChg>
        <pc:spChg chg="add del">
          <ac:chgData name="Patil, Prasanna H" userId="edfb24b8-ccc5-413a-ba1b-b5aaa7d89faf" providerId="ADAL" clId="{2751186E-40FB-4C76-8411-47E21A318408}" dt="2022-01-01T17:31:06.050" v="7368" actId="26606"/>
          <ac:spMkLst>
            <pc:docMk/>
            <pc:sldMk cId="2528555884" sldId="271"/>
            <ac:spMk id="8" creationId="{1B15ED52-F352-441B-82BF-E0EA34836D08}"/>
          </ac:spMkLst>
        </pc:spChg>
        <pc:spChg chg="add del">
          <ac:chgData name="Patil, Prasanna H" userId="edfb24b8-ccc5-413a-ba1b-b5aaa7d89faf" providerId="ADAL" clId="{2751186E-40FB-4C76-8411-47E21A318408}" dt="2022-01-01T17:31:06.050" v="7368" actId="26606"/>
          <ac:spMkLst>
            <pc:docMk/>
            <pc:sldMk cId="2528555884" sldId="271"/>
            <ac:spMk id="10" creationId="{3B2E3793-BFE6-45A2-9B7B-E18844431C99}"/>
          </ac:spMkLst>
        </pc:spChg>
        <pc:spChg chg="add del mod ord">
          <ac:chgData name="Patil, Prasanna H" userId="edfb24b8-ccc5-413a-ba1b-b5aaa7d89faf" providerId="ADAL" clId="{2751186E-40FB-4C76-8411-47E21A318408}" dt="2022-01-01T09:29:09.943" v="5658" actId="700"/>
          <ac:spMkLst>
            <pc:docMk/>
            <pc:sldMk cId="2528555884" sldId="271"/>
            <ac:spMk id="11" creationId="{D4A6D64A-B403-4772-85C2-6A973F30E8AC}"/>
          </ac:spMkLst>
        </pc:spChg>
        <pc:spChg chg="add del">
          <ac:chgData name="Patil, Prasanna H" userId="edfb24b8-ccc5-413a-ba1b-b5aaa7d89faf" providerId="ADAL" clId="{2751186E-40FB-4C76-8411-47E21A318408}" dt="2022-01-01T17:31:06.050" v="7368" actId="26606"/>
          <ac:spMkLst>
            <pc:docMk/>
            <pc:sldMk cId="2528555884" sldId="271"/>
            <ac:spMk id="12" creationId="{BC4C4868-CB8F-4AF9-9CDB-8108F2C19B67}"/>
          </ac:spMkLst>
        </pc:spChg>
        <pc:spChg chg="add del">
          <ac:chgData name="Patil, Prasanna H" userId="edfb24b8-ccc5-413a-ba1b-b5aaa7d89faf" providerId="ADAL" clId="{2751186E-40FB-4C76-8411-47E21A318408}" dt="2022-01-01T17:31:06.050" v="7368" actId="26606"/>
          <ac:spMkLst>
            <pc:docMk/>
            <pc:sldMk cId="2528555884" sldId="271"/>
            <ac:spMk id="14" creationId="{375E0459-6403-40CD-989D-56A4407CA12E}"/>
          </ac:spMkLst>
        </pc:spChg>
        <pc:spChg chg="add mod ord">
          <ac:chgData name="Patil, Prasanna H" userId="edfb24b8-ccc5-413a-ba1b-b5aaa7d89faf" providerId="ADAL" clId="{2751186E-40FB-4C76-8411-47E21A318408}" dt="2022-01-01T18:33:36.371" v="8263" actId="2711"/>
          <ac:spMkLst>
            <pc:docMk/>
            <pc:sldMk cId="2528555884" sldId="271"/>
            <ac:spMk id="15" creationId="{FD8A9ED5-36D2-482F-9E4F-86D382369629}"/>
          </ac:spMkLst>
        </pc:spChg>
        <pc:spChg chg="add del">
          <ac:chgData name="Patil, Prasanna H" userId="edfb24b8-ccc5-413a-ba1b-b5aaa7d89faf" providerId="ADAL" clId="{2751186E-40FB-4C76-8411-47E21A318408}" dt="2022-01-01T17:31:06.050" v="7368" actId="26606"/>
          <ac:spMkLst>
            <pc:docMk/>
            <pc:sldMk cId="2528555884" sldId="271"/>
            <ac:spMk id="16" creationId="{53E5B1A8-3AC9-4BD1-9BBC-78CA94F2D1BA}"/>
          </ac:spMkLst>
        </pc:spChg>
        <pc:spChg chg="add del">
          <ac:chgData name="Patil, Prasanna H" userId="edfb24b8-ccc5-413a-ba1b-b5aaa7d89faf" providerId="ADAL" clId="{2751186E-40FB-4C76-8411-47E21A318408}" dt="2022-01-01T17:30:52.351" v="7365" actId="26606"/>
          <ac:spMkLst>
            <pc:docMk/>
            <pc:sldMk cId="2528555884" sldId="271"/>
            <ac:spMk id="23" creationId="{EE1FC7B4-E4A7-4452-B413-1A623E3A7230}"/>
          </ac:spMkLst>
        </pc:spChg>
        <pc:spChg chg="add del">
          <ac:chgData name="Patil, Prasanna H" userId="edfb24b8-ccc5-413a-ba1b-b5aaa7d89faf" providerId="ADAL" clId="{2751186E-40FB-4C76-8411-47E21A318408}" dt="2022-01-01T17:30:52.351" v="7365" actId="26606"/>
          <ac:spMkLst>
            <pc:docMk/>
            <pc:sldMk cId="2528555884" sldId="271"/>
            <ac:spMk id="25" creationId="{E0709AF0-24F0-4486-B189-BE6386BDB198}"/>
          </ac:spMkLst>
        </pc:spChg>
        <pc:spChg chg="add del">
          <ac:chgData name="Patil, Prasanna H" userId="edfb24b8-ccc5-413a-ba1b-b5aaa7d89faf" providerId="ADAL" clId="{2751186E-40FB-4C76-8411-47E21A318408}" dt="2022-01-01T17:30:52.351" v="7365" actId="26606"/>
          <ac:spMkLst>
            <pc:docMk/>
            <pc:sldMk cId="2528555884" sldId="271"/>
            <ac:spMk id="27" creationId="{FBE3B62F-5853-4A3C-B050-6186351A7176}"/>
          </ac:spMkLst>
        </pc:spChg>
        <pc:spChg chg="add del">
          <ac:chgData name="Patil, Prasanna H" userId="edfb24b8-ccc5-413a-ba1b-b5aaa7d89faf" providerId="ADAL" clId="{2751186E-40FB-4C76-8411-47E21A318408}" dt="2022-01-01T17:31:06.037" v="7367" actId="26606"/>
          <ac:spMkLst>
            <pc:docMk/>
            <pc:sldMk cId="2528555884" sldId="271"/>
            <ac:spMk id="29" creationId="{B0792D4F-247E-46FE-85FC-881DEFA41D94}"/>
          </ac:spMkLst>
        </pc:spChg>
        <pc:spChg chg="add">
          <ac:chgData name="Patil, Prasanna H" userId="edfb24b8-ccc5-413a-ba1b-b5aaa7d89faf" providerId="ADAL" clId="{2751186E-40FB-4C76-8411-47E21A318408}" dt="2022-01-01T17:31:06.050" v="7368" actId="26606"/>
          <ac:spMkLst>
            <pc:docMk/>
            <pc:sldMk cId="2528555884" sldId="271"/>
            <ac:spMk id="32" creationId="{C5E6CFF1-2F42-4E10-9A97-F116F46F53FE}"/>
          </ac:spMkLst>
        </pc:spChg>
        <pc:graphicFrameChg chg="add del mod ord modGraphic">
          <ac:chgData name="Patil, Prasanna H" userId="edfb24b8-ccc5-413a-ba1b-b5aaa7d89faf" providerId="ADAL" clId="{2751186E-40FB-4C76-8411-47E21A318408}" dt="2022-01-01T09:26:01.290" v="5603" actId="478"/>
          <ac:graphicFrameMkLst>
            <pc:docMk/>
            <pc:sldMk cId="2528555884" sldId="271"/>
            <ac:graphicFrameMk id="4" creationId="{3226A2CF-23D6-427B-9416-53A569BF3B01}"/>
          </ac:graphicFrameMkLst>
        </pc:graphicFrameChg>
        <pc:graphicFrameChg chg="add del mod">
          <ac:chgData name="Patil, Prasanna H" userId="edfb24b8-ccc5-413a-ba1b-b5aaa7d89faf" providerId="ADAL" clId="{2751186E-40FB-4C76-8411-47E21A318408}" dt="2022-01-01T09:26:08.828" v="5607"/>
          <ac:graphicFrameMkLst>
            <pc:docMk/>
            <pc:sldMk cId="2528555884" sldId="271"/>
            <ac:graphicFrameMk id="7" creationId="{63CF4171-B247-46E4-BEEB-0C2954EBB52F}"/>
          </ac:graphicFrameMkLst>
        </pc:graphicFrameChg>
        <pc:graphicFrameChg chg="add del mod ord modGraphic">
          <ac:chgData name="Patil, Prasanna H" userId="edfb24b8-ccc5-413a-ba1b-b5aaa7d89faf" providerId="ADAL" clId="{2751186E-40FB-4C76-8411-47E21A318408}" dt="2022-01-01T09:42:36.786" v="5866" actId="478"/>
          <ac:graphicFrameMkLst>
            <pc:docMk/>
            <pc:sldMk cId="2528555884" sldId="271"/>
            <ac:graphicFrameMk id="9" creationId="{7407518F-343E-4227-95F4-9E7E06A5F273}"/>
          </ac:graphicFrameMkLst>
        </pc:graphicFrameChg>
        <pc:picChg chg="add mod ord">
          <ac:chgData name="Patil, Prasanna H" userId="edfb24b8-ccc5-413a-ba1b-b5aaa7d89faf" providerId="ADAL" clId="{2751186E-40FB-4C76-8411-47E21A318408}" dt="2022-01-01T17:31:06.050" v="7368" actId="26606"/>
          <ac:picMkLst>
            <pc:docMk/>
            <pc:sldMk cId="2528555884" sldId="271"/>
            <ac:picMk id="18" creationId="{1CFC9E28-5DF9-4963-9484-953739FE6AC1}"/>
          </ac:picMkLst>
        </pc:picChg>
        <pc:cxnChg chg="add del">
          <ac:chgData name="Patil, Prasanna H" userId="edfb24b8-ccc5-413a-ba1b-b5aaa7d89faf" providerId="ADAL" clId="{2751186E-40FB-4C76-8411-47E21A318408}" dt="2022-01-01T17:31:06.037" v="7367" actId="26606"/>
          <ac:cxnSpMkLst>
            <pc:docMk/>
            <pc:sldMk cId="2528555884" sldId="271"/>
            <ac:cxnSpMk id="30" creationId="{CE272F12-AF86-441A-BC1B-C014BBBF85B5}"/>
          </ac:cxnSpMkLst>
        </pc:cxnChg>
        <pc:cxnChg chg="add">
          <ac:chgData name="Patil, Prasanna H" userId="edfb24b8-ccc5-413a-ba1b-b5aaa7d89faf" providerId="ADAL" clId="{2751186E-40FB-4C76-8411-47E21A318408}" dt="2022-01-01T17:31:06.050" v="7368" actId="26606"/>
          <ac:cxnSpMkLst>
            <pc:docMk/>
            <pc:sldMk cId="2528555884" sldId="271"/>
            <ac:cxnSpMk id="33" creationId="{67182200-4859-4C8D-BCBB-55B245C28BA3}"/>
          </ac:cxnSpMkLst>
        </pc:cxnChg>
      </pc:sldChg>
      <pc:sldChg chg="addSp delSp add del setBg delDesignElem">
        <pc:chgData name="Patil, Prasanna H" userId="edfb24b8-ccc5-413a-ba1b-b5aaa7d89faf" providerId="ADAL" clId="{2751186E-40FB-4C76-8411-47E21A318408}" dt="2022-01-01T05:45:51.483" v="3814"/>
        <pc:sldMkLst>
          <pc:docMk/>
          <pc:sldMk cId="2789969663" sldId="271"/>
        </pc:sldMkLst>
        <pc:spChg chg="add del">
          <ac:chgData name="Patil, Prasanna H" userId="edfb24b8-ccc5-413a-ba1b-b5aaa7d89faf" providerId="ADAL" clId="{2751186E-40FB-4C76-8411-47E21A318408}" dt="2022-01-01T05:45:51.483" v="3814"/>
          <ac:spMkLst>
            <pc:docMk/>
            <pc:sldMk cId="2789969663" sldId="271"/>
            <ac:spMk id="8" creationId="{1B15ED52-F352-441B-82BF-E0EA34836D08}"/>
          </ac:spMkLst>
        </pc:spChg>
        <pc:spChg chg="add del">
          <ac:chgData name="Patil, Prasanna H" userId="edfb24b8-ccc5-413a-ba1b-b5aaa7d89faf" providerId="ADAL" clId="{2751186E-40FB-4C76-8411-47E21A318408}" dt="2022-01-01T05:45:51.483" v="3814"/>
          <ac:spMkLst>
            <pc:docMk/>
            <pc:sldMk cId="2789969663" sldId="271"/>
            <ac:spMk id="10" creationId="{3B2E3793-BFE6-45A2-9B7B-E18844431C99}"/>
          </ac:spMkLst>
        </pc:spChg>
        <pc:spChg chg="add del">
          <ac:chgData name="Patil, Prasanna H" userId="edfb24b8-ccc5-413a-ba1b-b5aaa7d89faf" providerId="ADAL" clId="{2751186E-40FB-4C76-8411-47E21A318408}" dt="2022-01-01T05:45:51.483" v="3814"/>
          <ac:spMkLst>
            <pc:docMk/>
            <pc:sldMk cId="2789969663" sldId="271"/>
            <ac:spMk id="12" creationId="{BC4C4868-CB8F-4AF9-9CDB-8108F2C19B67}"/>
          </ac:spMkLst>
        </pc:spChg>
        <pc:spChg chg="add del">
          <ac:chgData name="Patil, Prasanna H" userId="edfb24b8-ccc5-413a-ba1b-b5aaa7d89faf" providerId="ADAL" clId="{2751186E-40FB-4C76-8411-47E21A318408}" dt="2022-01-01T05:45:51.483" v="3814"/>
          <ac:spMkLst>
            <pc:docMk/>
            <pc:sldMk cId="2789969663" sldId="271"/>
            <ac:spMk id="14" creationId="{375E0459-6403-40CD-989D-56A4407CA12E}"/>
          </ac:spMkLst>
        </pc:spChg>
        <pc:spChg chg="add del">
          <ac:chgData name="Patil, Prasanna H" userId="edfb24b8-ccc5-413a-ba1b-b5aaa7d89faf" providerId="ADAL" clId="{2751186E-40FB-4C76-8411-47E21A318408}" dt="2022-01-01T05:45:51.483" v="3814"/>
          <ac:spMkLst>
            <pc:docMk/>
            <pc:sldMk cId="2789969663" sldId="271"/>
            <ac:spMk id="16" creationId="{53E5B1A8-3AC9-4BD1-9BBC-78CA94F2D1BA}"/>
          </ac:spMkLst>
        </pc:spChg>
      </pc:sldChg>
      <pc:sldChg chg="delSp modSp add del mod">
        <pc:chgData name="Patil, Prasanna H" userId="edfb24b8-ccc5-413a-ba1b-b5aaa7d89faf" providerId="ADAL" clId="{2751186E-40FB-4C76-8411-47E21A318408}" dt="2022-01-01T16:57:36.885" v="7244" actId="47"/>
        <pc:sldMkLst>
          <pc:docMk/>
          <pc:sldMk cId="560198082" sldId="272"/>
        </pc:sldMkLst>
        <pc:spChg chg="mod">
          <ac:chgData name="Patil, Prasanna H" userId="edfb24b8-ccc5-413a-ba1b-b5aaa7d89faf" providerId="ADAL" clId="{2751186E-40FB-4C76-8411-47E21A318408}" dt="2022-01-01T05:57:53.302" v="3822" actId="27636"/>
          <ac:spMkLst>
            <pc:docMk/>
            <pc:sldMk cId="560198082" sldId="272"/>
            <ac:spMk id="3" creationId="{BE8B779D-80E7-4DC4-A2E9-10D8BEA907C5}"/>
          </ac:spMkLst>
        </pc:spChg>
        <pc:picChg chg="del">
          <ac:chgData name="Patil, Prasanna H" userId="edfb24b8-ccc5-413a-ba1b-b5aaa7d89faf" providerId="ADAL" clId="{2751186E-40FB-4C76-8411-47E21A318408}" dt="2022-01-01T05:57:47.871" v="3820" actId="478"/>
          <ac:picMkLst>
            <pc:docMk/>
            <pc:sldMk cId="560198082" sldId="272"/>
            <ac:picMk id="5122" creationId="{35554E37-E273-4150-9B13-440126954C38}"/>
          </ac:picMkLst>
        </pc:picChg>
      </pc:sldChg>
      <pc:sldChg chg="addSp delSp modSp add mod setBg setClrOvrMap">
        <pc:chgData name="Patil, Prasanna H" userId="edfb24b8-ccc5-413a-ba1b-b5aaa7d89faf" providerId="ADAL" clId="{2751186E-40FB-4C76-8411-47E21A318408}" dt="2022-01-01T20:37:16.282" v="8269" actId="1036"/>
        <pc:sldMkLst>
          <pc:docMk/>
          <pc:sldMk cId="3203042804" sldId="273"/>
        </pc:sldMkLst>
        <pc:spChg chg="mod">
          <ac:chgData name="Patil, Prasanna H" userId="edfb24b8-ccc5-413a-ba1b-b5aaa7d89faf" providerId="ADAL" clId="{2751186E-40FB-4C76-8411-47E21A318408}" dt="2022-01-01T18:32:55.858" v="8256" actId="1035"/>
          <ac:spMkLst>
            <pc:docMk/>
            <pc:sldMk cId="3203042804" sldId="273"/>
            <ac:spMk id="2" creationId="{389DF52C-15F9-4299-8BB7-E7391E8543C3}"/>
          </ac:spMkLst>
        </pc:spChg>
        <pc:spChg chg="mod">
          <ac:chgData name="Patil, Prasanna H" userId="edfb24b8-ccc5-413a-ba1b-b5aaa7d89faf" providerId="ADAL" clId="{2751186E-40FB-4C76-8411-47E21A318408}" dt="2022-01-01T18:33:04.485" v="8258" actId="14100"/>
          <ac:spMkLst>
            <pc:docMk/>
            <pc:sldMk cId="3203042804" sldId="273"/>
            <ac:spMk id="3" creationId="{8837EBDD-5641-4DF0-A7DA-D2203471AE2D}"/>
          </ac:spMkLst>
        </pc:spChg>
        <pc:spChg chg="add del">
          <ac:chgData name="Patil, Prasanna H" userId="edfb24b8-ccc5-413a-ba1b-b5aaa7d89faf" providerId="ADAL" clId="{2751186E-40FB-4C76-8411-47E21A318408}" dt="2022-01-01T17:27:05.200" v="7352" actId="26606"/>
          <ac:spMkLst>
            <pc:docMk/>
            <pc:sldMk cId="3203042804" sldId="273"/>
            <ac:spMk id="8" creationId="{1B15ED52-F352-441B-82BF-E0EA34836D08}"/>
          </ac:spMkLst>
        </pc:spChg>
        <pc:spChg chg="add del">
          <ac:chgData name="Patil, Prasanna H" userId="edfb24b8-ccc5-413a-ba1b-b5aaa7d89faf" providerId="ADAL" clId="{2751186E-40FB-4C76-8411-47E21A318408}" dt="2022-01-01T17:27:05.200" v="7352" actId="26606"/>
          <ac:spMkLst>
            <pc:docMk/>
            <pc:sldMk cId="3203042804" sldId="273"/>
            <ac:spMk id="10" creationId="{3B2E3793-BFE6-45A2-9B7B-E18844431C99}"/>
          </ac:spMkLst>
        </pc:spChg>
        <pc:spChg chg="add del">
          <ac:chgData name="Patil, Prasanna H" userId="edfb24b8-ccc5-413a-ba1b-b5aaa7d89faf" providerId="ADAL" clId="{2751186E-40FB-4C76-8411-47E21A318408}" dt="2022-01-01T17:27:05.200" v="7352" actId="26606"/>
          <ac:spMkLst>
            <pc:docMk/>
            <pc:sldMk cId="3203042804" sldId="273"/>
            <ac:spMk id="12" creationId="{BC4C4868-CB8F-4AF9-9CDB-8108F2C19B67}"/>
          </ac:spMkLst>
        </pc:spChg>
        <pc:spChg chg="add del">
          <ac:chgData name="Patil, Prasanna H" userId="edfb24b8-ccc5-413a-ba1b-b5aaa7d89faf" providerId="ADAL" clId="{2751186E-40FB-4C76-8411-47E21A318408}" dt="2022-01-01T17:27:05.200" v="7352" actId="26606"/>
          <ac:spMkLst>
            <pc:docMk/>
            <pc:sldMk cId="3203042804" sldId="273"/>
            <ac:spMk id="14" creationId="{375E0459-6403-40CD-989D-56A4407CA12E}"/>
          </ac:spMkLst>
        </pc:spChg>
        <pc:spChg chg="add del">
          <ac:chgData name="Patil, Prasanna H" userId="edfb24b8-ccc5-413a-ba1b-b5aaa7d89faf" providerId="ADAL" clId="{2751186E-40FB-4C76-8411-47E21A318408}" dt="2022-01-01T17:27:05.200" v="7352" actId="26606"/>
          <ac:spMkLst>
            <pc:docMk/>
            <pc:sldMk cId="3203042804" sldId="273"/>
            <ac:spMk id="16" creationId="{53E5B1A8-3AC9-4BD1-9BBC-78CA94F2D1BA}"/>
          </ac:spMkLst>
        </pc:spChg>
        <pc:spChg chg="add del">
          <ac:chgData name="Patil, Prasanna H" userId="edfb24b8-ccc5-413a-ba1b-b5aaa7d89faf" providerId="ADAL" clId="{2751186E-40FB-4C76-8411-47E21A318408}" dt="2022-01-01T17:26:46.301" v="7349" actId="26606"/>
          <ac:spMkLst>
            <pc:docMk/>
            <pc:sldMk cId="3203042804" sldId="273"/>
            <ac:spMk id="73" creationId="{86C7B4A1-154A-4DF0-AC46-F88D75A2E0FD}"/>
          </ac:spMkLst>
        </pc:spChg>
        <pc:spChg chg="add del">
          <ac:chgData name="Patil, Prasanna H" userId="edfb24b8-ccc5-413a-ba1b-b5aaa7d89faf" providerId="ADAL" clId="{2751186E-40FB-4C76-8411-47E21A318408}" dt="2022-01-01T17:27:05.195" v="7351" actId="26606"/>
          <ac:spMkLst>
            <pc:docMk/>
            <pc:sldMk cId="3203042804" sldId="273"/>
            <ac:spMk id="2054" creationId="{C5E6CFF1-2F42-4E10-9A97-F116F46F53FE}"/>
          </ac:spMkLst>
        </pc:spChg>
        <pc:spChg chg="add">
          <ac:chgData name="Patil, Prasanna H" userId="edfb24b8-ccc5-413a-ba1b-b5aaa7d89faf" providerId="ADAL" clId="{2751186E-40FB-4C76-8411-47E21A318408}" dt="2022-01-01T17:27:05.200" v="7352" actId="26606"/>
          <ac:spMkLst>
            <pc:docMk/>
            <pc:sldMk cId="3203042804" sldId="273"/>
            <ac:spMk id="2056" creationId="{5E8D2E83-FB3A-40E7-A9E5-7AB389D612B4}"/>
          </ac:spMkLst>
        </pc:spChg>
        <pc:picChg chg="del">
          <ac:chgData name="Patil, Prasanna H" userId="edfb24b8-ccc5-413a-ba1b-b5aaa7d89faf" providerId="ADAL" clId="{2751186E-40FB-4C76-8411-47E21A318408}" dt="2022-01-01T06:18:57.450" v="4634" actId="478"/>
          <ac:picMkLst>
            <pc:docMk/>
            <pc:sldMk cId="3203042804" sldId="273"/>
            <ac:picMk id="5" creationId="{7E55227B-2B84-48D4-BAB3-9B0D4B92A4CA}"/>
          </ac:picMkLst>
        </pc:picChg>
        <pc:picChg chg="del">
          <ac:chgData name="Patil, Prasanna H" userId="edfb24b8-ccc5-413a-ba1b-b5aaa7d89faf" providerId="ADAL" clId="{2751186E-40FB-4C76-8411-47E21A318408}" dt="2022-01-01T06:18:57.450" v="4634" actId="478"/>
          <ac:picMkLst>
            <pc:docMk/>
            <pc:sldMk cId="3203042804" sldId="273"/>
            <ac:picMk id="7" creationId="{E179A37C-07E8-40AC-9A1A-98DD1C115B43}"/>
          </ac:picMkLst>
        </pc:picChg>
        <pc:picChg chg="del">
          <ac:chgData name="Patil, Prasanna H" userId="edfb24b8-ccc5-413a-ba1b-b5aaa7d89faf" providerId="ADAL" clId="{2751186E-40FB-4C76-8411-47E21A318408}" dt="2022-01-01T06:18:57.450" v="4634" actId="478"/>
          <ac:picMkLst>
            <pc:docMk/>
            <pc:sldMk cId="3203042804" sldId="273"/>
            <ac:picMk id="1026" creationId="{190F4772-8E88-46AC-9FCA-F9EF0701558C}"/>
          </ac:picMkLst>
        </pc:picChg>
        <pc:picChg chg="add del mod">
          <ac:chgData name="Patil, Prasanna H" userId="edfb24b8-ccc5-413a-ba1b-b5aaa7d89faf" providerId="ADAL" clId="{2751186E-40FB-4C76-8411-47E21A318408}" dt="2022-01-01T06:37:48.259" v="4641"/>
          <ac:picMkLst>
            <pc:docMk/>
            <pc:sldMk cId="3203042804" sldId="273"/>
            <ac:picMk id="2050" creationId="{4E20C719-B215-41DD-A2F4-AE225FC05772}"/>
          </ac:picMkLst>
        </pc:picChg>
        <pc:picChg chg="add mod ord">
          <ac:chgData name="Patil, Prasanna H" userId="edfb24b8-ccc5-413a-ba1b-b5aaa7d89faf" providerId="ADAL" clId="{2751186E-40FB-4C76-8411-47E21A318408}" dt="2022-01-01T20:37:16.282" v="8269" actId="1036"/>
          <ac:picMkLst>
            <pc:docMk/>
            <pc:sldMk cId="3203042804" sldId="273"/>
            <ac:picMk id="2052" creationId="{F149967C-E1A2-4444-8C8C-5EA09EDC4DCC}"/>
          </ac:picMkLst>
        </pc:picChg>
        <pc:cxnChg chg="add del">
          <ac:chgData name="Patil, Prasanna H" userId="edfb24b8-ccc5-413a-ba1b-b5aaa7d89faf" providerId="ADAL" clId="{2751186E-40FB-4C76-8411-47E21A318408}" dt="2022-01-01T17:27:05.195" v="7351" actId="26606"/>
          <ac:cxnSpMkLst>
            <pc:docMk/>
            <pc:sldMk cId="3203042804" sldId="273"/>
            <ac:cxnSpMk id="75" creationId="{67182200-4859-4C8D-BCBB-55B245C28BA3}"/>
          </ac:cxnSpMkLst>
        </pc:cxnChg>
      </pc:sldChg>
      <pc:sldChg chg="addSp delSp modSp add mod setBg setClrOvrMap">
        <pc:chgData name="Patil, Prasanna H" userId="edfb24b8-ccc5-413a-ba1b-b5aaa7d89faf" providerId="ADAL" clId="{2751186E-40FB-4C76-8411-47E21A318408}" dt="2022-01-01T18:33:20.680" v="8261" actId="2711"/>
        <pc:sldMkLst>
          <pc:docMk/>
          <pc:sldMk cId="2128743028" sldId="274"/>
        </pc:sldMkLst>
        <pc:spChg chg="mod">
          <ac:chgData name="Patil, Prasanna H" userId="edfb24b8-ccc5-413a-ba1b-b5aaa7d89faf" providerId="ADAL" clId="{2751186E-40FB-4C76-8411-47E21A318408}" dt="2022-01-01T17:30:16.951" v="7363" actId="26606"/>
          <ac:spMkLst>
            <pc:docMk/>
            <pc:sldMk cId="2128743028" sldId="274"/>
            <ac:spMk id="2" creationId="{389DF52C-15F9-4299-8BB7-E7391E8543C3}"/>
          </ac:spMkLst>
        </pc:spChg>
        <pc:spChg chg="mod">
          <ac:chgData name="Patil, Prasanna H" userId="edfb24b8-ccc5-413a-ba1b-b5aaa7d89faf" providerId="ADAL" clId="{2751186E-40FB-4C76-8411-47E21A318408}" dt="2022-01-01T18:33:20.680" v="8261" actId="2711"/>
          <ac:spMkLst>
            <pc:docMk/>
            <pc:sldMk cId="2128743028" sldId="274"/>
            <ac:spMk id="3" creationId="{8837EBDD-5641-4DF0-A7DA-D2203471AE2D}"/>
          </ac:spMkLst>
        </pc:spChg>
        <pc:spChg chg="add del">
          <ac:chgData name="Patil, Prasanna H" userId="edfb24b8-ccc5-413a-ba1b-b5aaa7d89faf" providerId="ADAL" clId="{2751186E-40FB-4C76-8411-47E21A318408}" dt="2022-01-01T17:30:16.951" v="7363" actId="26606"/>
          <ac:spMkLst>
            <pc:docMk/>
            <pc:sldMk cId="2128743028" sldId="274"/>
            <ac:spMk id="8" creationId="{1B15ED52-F352-441B-82BF-E0EA34836D08}"/>
          </ac:spMkLst>
        </pc:spChg>
        <pc:spChg chg="add del">
          <ac:chgData name="Patil, Prasanna H" userId="edfb24b8-ccc5-413a-ba1b-b5aaa7d89faf" providerId="ADAL" clId="{2751186E-40FB-4C76-8411-47E21A318408}" dt="2022-01-01T17:30:16.951" v="7363" actId="26606"/>
          <ac:spMkLst>
            <pc:docMk/>
            <pc:sldMk cId="2128743028" sldId="274"/>
            <ac:spMk id="10" creationId="{3B2E3793-BFE6-45A2-9B7B-E18844431C99}"/>
          </ac:spMkLst>
        </pc:spChg>
        <pc:spChg chg="add del">
          <ac:chgData name="Patil, Prasanna H" userId="edfb24b8-ccc5-413a-ba1b-b5aaa7d89faf" providerId="ADAL" clId="{2751186E-40FB-4C76-8411-47E21A318408}" dt="2022-01-01T17:30:16.951" v="7363" actId="26606"/>
          <ac:spMkLst>
            <pc:docMk/>
            <pc:sldMk cId="2128743028" sldId="274"/>
            <ac:spMk id="12" creationId="{BC4C4868-CB8F-4AF9-9CDB-8108F2C19B67}"/>
          </ac:spMkLst>
        </pc:spChg>
        <pc:spChg chg="add del">
          <ac:chgData name="Patil, Prasanna H" userId="edfb24b8-ccc5-413a-ba1b-b5aaa7d89faf" providerId="ADAL" clId="{2751186E-40FB-4C76-8411-47E21A318408}" dt="2022-01-01T17:30:16.951" v="7363" actId="26606"/>
          <ac:spMkLst>
            <pc:docMk/>
            <pc:sldMk cId="2128743028" sldId="274"/>
            <ac:spMk id="14" creationId="{375E0459-6403-40CD-989D-56A4407CA12E}"/>
          </ac:spMkLst>
        </pc:spChg>
        <pc:spChg chg="add del">
          <ac:chgData name="Patil, Prasanna H" userId="edfb24b8-ccc5-413a-ba1b-b5aaa7d89faf" providerId="ADAL" clId="{2751186E-40FB-4C76-8411-47E21A318408}" dt="2022-01-01T17:30:16.951" v="7363" actId="26606"/>
          <ac:spMkLst>
            <pc:docMk/>
            <pc:sldMk cId="2128743028" sldId="274"/>
            <ac:spMk id="16" creationId="{53E5B1A8-3AC9-4BD1-9BBC-78CA94F2D1BA}"/>
          </ac:spMkLst>
        </pc:spChg>
        <pc:spChg chg="add del">
          <ac:chgData name="Patil, Prasanna H" userId="edfb24b8-ccc5-413a-ba1b-b5aaa7d89faf" providerId="ADAL" clId="{2751186E-40FB-4C76-8411-47E21A318408}" dt="2022-01-01T17:30:16.824" v="7362" actId="26606"/>
          <ac:spMkLst>
            <pc:docMk/>
            <pc:sldMk cId="2128743028" sldId="274"/>
            <ac:spMk id="21" creationId="{EE1FC7B4-E4A7-4452-B413-1A623E3A7230}"/>
          </ac:spMkLst>
        </pc:spChg>
        <pc:spChg chg="add del">
          <ac:chgData name="Patil, Prasanna H" userId="edfb24b8-ccc5-413a-ba1b-b5aaa7d89faf" providerId="ADAL" clId="{2751186E-40FB-4C76-8411-47E21A318408}" dt="2022-01-01T17:30:16.824" v="7362" actId="26606"/>
          <ac:spMkLst>
            <pc:docMk/>
            <pc:sldMk cId="2128743028" sldId="274"/>
            <ac:spMk id="23" creationId="{E0709AF0-24F0-4486-B189-BE6386BDB198}"/>
          </ac:spMkLst>
        </pc:spChg>
        <pc:spChg chg="add del">
          <ac:chgData name="Patil, Prasanna H" userId="edfb24b8-ccc5-413a-ba1b-b5aaa7d89faf" providerId="ADAL" clId="{2751186E-40FB-4C76-8411-47E21A318408}" dt="2022-01-01T17:30:16.824" v="7362" actId="26606"/>
          <ac:spMkLst>
            <pc:docMk/>
            <pc:sldMk cId="2128743028" sldId="274"/>
            <ac:spMk id="25" creationId="{FBE3B62F-5853-4A3C-B050-6186351A7176}"/>
          </ac:spMkLst>
        </pc:spChg>
        <pc:spChg chg="add">
          <ac:chgData name="Patil, Prasanna H" userId="edfb24b8-ccc5-413a-ba1b-b5aaa7d89faf" providerId="ADAL" clId="{2751186E-40FB-4C76-8411-47E21A318408}" dt="2022-01-01T17:30:16.951" v="7363" actId="26606"/>
          <ac:spMkLst>
            <pc:docMk/>
            <pc:sldMk cId="2128743028" sldId="274"/>
            <ac:spMk id="27" creationId="{CEB41C5C-0F34-4DDA-9D7C-5E717F35F60C}"/>
          </ac:spMkLst>
        </pc:spChg>
        <pc:graphicFrameChg chg="add mod modGraphic">
          <ac:chgData name="Patil, Prasanna H" userId="edfb24b8-ccc5-413a-ba1b-b5aaa7d89faf" providerId="ADAL" clId="{2751186E-40FB-4C76-8411-47E21A318408}" dt="2022-01-01T17:30:16.951" v="7363" actId="26606"/>
          <ac:graphicFrameMkLst>
            <pc:docMk/>
            <pc:sldMk cId="2128743028" sldId="274"/>
            <ac:graphicFrameMk id="11" creationId="{1C00A847-EDBC-452A-A1CD-3A9B3DAF390E}"/>
          </ac:graphicFrameMkLst>
        </pc:graphicFrameChg>
        <pc:picChg chg="del">
          <ac:chgData name="Patil, Prasanna H" userId="edfb24b8-ccc5-413a-ba1b-b5aaa7d89faf" providerId="ADAL" clId="{2751186E-40FB-4C76-8411-47E21A318408}" dt="2022-01-01T09:39:25.067" v="5663" actId="478"/>
          <ac:picMkLst>
            <pc:docMk/>
            <pc:sldMk cId="2128743028" sldId="274"/>
            <ac:picMk id="2052" creationId="{F149967C-E1A2-4444-8C8C-5EA09EDC4DCC}"/>
          </ac:picMkLst>
        </pc:picChg>
        <pc:cxnChg chg="add">
          <ac:chgData name="Patil, Prasanna H" userId="edfb24b8-ccc5-413a-ba1b-b5aaa7d89faf" providerId="ADAL" clId="{2751186E-40FB-4C76-8411-47E21A318408}" dt="2022-01-01T17:30:16.951" v="7363" actId="26606"/>
          <ac:cxnSpMkLst>
            <pc:docMk/>
            <pc:sldMk cId="2128743028" sldId="274"/>
            <ac:cxnSpMk id="28" creationId="{57E1E5E6-F385-4E9C-B201-BA5BDE5CAD52}"/>
          </ac:cxnSpMkLst>
        </pc:cxnChg>
      </pc:sldChg>
      <pc:sldChg chg="addSp delSp modSp add mod setBg setClrOvrMap">
        <pc:chgData name="Patil, Prasanna H" userId="edfb24b8-ccc5-413a-ba1b-b5aaa7d89faf" providerId="ADAL" clId="{2751186E-40FB-4C76-8411-47E21A318408}" dt="2022-01-01T18:30:30.181" v="8216" actId="2711"/>
        <pc:sldMkLst>
          <pc:docMk/>
          <pc:sldMk cId="3960729116" sldId="275"/>
        </pc:sldMkLst>
        <pc:spChg chg="mod">
          <ac:chgData name="Patil, Prasanna H" userId="edfb24b8-ccc5-413a-ba1b-b5aaa7d89faf" providerId="ADAL" clId="{2751186E-40FB-4C76-8411-47E21A318408}" dt="2022-01-01T18:19:31.136" v="8153" actId="26606"/>
          <ac:spMkLst>
            <pc:docMk/>
            <pc:sldMk cId="3960729116" sldId="275"/>
            <ac:spMk id="2" creationId="{E53DEE6A-711D-4671-95E1-E673C1773748}"/>
          </ac:spMkLst>
        </pc:spChg>
        <pc:spChg chg="mod ord">
          <ac:chgData name="Patil, Prasanna H" userId="edfb24b8-ccc5-413a-ba1b-b5aaa7d89faf" providerId="ADAL" clId="{2751186E-40FB-4C76-8411-47E21A318408}" dt="2022-01-01T18:30:30.181" v="8216" actId="2711"/>
          <ac:spMkLst>
            <pc:docMk/>
            <pc:sldMk cId="3960729116" sldId="275"/>
            <ac:spMk id="3" creationId="{FD529B42-F158-4C53-B482-7271BD6387AB}"/>
          </ac:spMkLst>
        </pc:spChg>
        <pc:spChg chg="add mod">
          <ac:chgData name="Patil, Prasanna H" userId="edfb24b8-ccc5-413a-ba1b-b5aaa7d89faf" providerId="ADAL" clId="{2751186E-40FB-4C76-8411-47E21A318408}" dt="2022-01-01T18:22:38.440" v="8161" actId="207"/>
          <ac:spMkLst>
            <pc:docMk/>
            <pc:sldMk cId="3960729116" sldId="275"/>
            <ac:spMk id="7" creationId="{6DEC3BA6-D650-4192-8291-D9C08D772E03}"/>
          </ac:spMkLst>
        </pc:spChg>
        <pc:spChg chg="del">
          <ac:chgData name="Patil, Prasanna H" userId="edfb24b8-ccc5-413a-ba1b-b5aaa7d89faf" providerId="ADAL" clId="{2751186E-40FB-4C76-8411-47E21A318408}" dt="2022-01-01T17:07:01.150" v="7258" actId="26606"/>
          <ac:spMkLst>
            <pc:docMk/>
            <pc:sldMk cId="3960729116" sldId="275"/>
            <ac:spMk id="8" creationId="{1B15ED52-F352-441B-82BF-E0EA34836D08}"/>
          </ac:spMkLst>
        </pc:spChg>
        <pc:spChg chg="del">
          <ac:chgData name="Patil, Prasanna H" userId="edfb24b8-ccc5-413a-ba1b-b5aaa7d89faf" providerId="ADAL" clId="{2751186E-40FB-4C76-8411-47E21A318408}" dt="2022-01-01T17:07:01.150" v="7258" actId="26606"/>
          <ac:spMkLst>
            <pc:docMk/>
            <pc:sldMk cId="3960729116" sldId="275"/>
            <ac:spMk id="10" creationId="{3B2E3793-BFE6-45A2-9B7B-E18844431C99}"/>
          </ac:spMkLst>
        </pc:spChg>
        <pc:spChg chg="del">
          <ac:chgData name="Patil, Prasanna H" userId="edfb24b8-ccc5-413a-ba1b-b5aaa7d89faf" providerId="ADAL" clId="{2751186E-40FB-4C76-8411-47E21A318408}" dt="2022-01-01T17:07:01.150" v="7258" actId="26606"/>
          <ac:spMkLst>
            <pc:docMk/>
            <pc:sldMk cId="3960729116" sldId="275"/>
            <ac:spMk id="12" creationId="{BC4C4868-CB8F-4AF9-9CDB-8108F2C19B67}"/>
          </ac:spMkLst>
        </pc:spChg>
        <pc:spChg chg="del">
          <ac:chgData name="Patil, Prasanna H" userId="edfb24b8-ccc5-413a-ba1b-b5aaa7d89faf" providerId="ADAL" clId="{2751186E-40FB-4C76-8411-47E21A318408}" dt="2022-01-01T17:07:01.150" v="7258" actId="26606"/>
          <ac:spMkLst>
            <pc:docMk/>
            <pc:sldMk cId="3960729116" sldId="275"/>
            <ac:spMk id="14" creationId="{375E0459-6403-40CD-989D-56A4407CA12E}"/>
          </ac:spMkLst>
        </pc:spChg>
        <pc:spChg chg="del">
          <ac:chgData name="Patil, Prasanna H" userId="edfb24b8-ccc5-413a-ba1b-b5aaa7d89faf" providerId="ADAL" clId="{2751186E-40FB-4C76-8411-47E21A318408}" dt="2022-01-01T17:07:01.150" v="7258" actId="26606"/>
          <ac:spMkLst>
            <pc:docMk/>
            <pc:sldMk cId="3960729116" sldId="275"/>
            <ac:spMk id="16" creationId="{53E5B1A8-3AC9-4BD1-9BBC-78CA94F2D1BA}"/>
          </ac:spMkLst>
        </pc:spChg>
        <pc:spChg chg="add mod">
          <ac:chgData name="Patil, Prasanna H" userId="edfb24b8-ccc5-413a-ba1b-b5aaa7d89faf" providerId="ADAL" clId="{2751186E-40FB-4C76-8411-47E21A318408}" dt="2022-01-01T18:23:02.318" v="8165" actId="20577"/>
          <ac:spMkLst>
            <pc:docMk/>
            <pc:sldMk cId="3960729116" sldId="275"/>
            <ac:spMk id="26" creationId="{06936B01-1DE6-4992-B515-F3EA1FD6C1A4}"/>
          </ac:spMkLst>
        </pc:spChg>
        <pc:spChg chg="add mod">
          <ac:chgData name="Patil, Prasanna H" userId="edfb24b8-ccc5-413a-ba1b-b5aaa7d89faf" providerId="ADAL" clId="{2751186E-40FB-4C76-8411-47E21A318408}" dt="2022-01-01T18:23:19.517" v="8178" actId="1035"/>
          <ac:spMkLst>
            <pc:docMk/>
            <pc:sldMk cId="3960729116" sldId="275"/>
            <ac:spMk id="27" creationId="{8D4E3B9A-7992-4EA6-8F6A-C3284DD87DF1}"/>
          </ac:spMkLst>
        </pc:spChg>
        <pc:spChg chg="add del">
          <ac:chgData name="Patil, Prasanna H" userId="edfb24b8-ccc5-413a-ba1b-b5aaa7d89faf" providerId="ADAL" clId="{2751186E-40FB-4C76-8411-47E21A318408}" dt="2022-01-01T18:19:31.136" v="8153" actId="26606"/>
          <ac:spMkLst>
            <pc:docMk/>
            <pc:sldMk cId="3960729116" sldId="275"/>
            <ac:spMk id="73" creationId="{A7AE9375-4664-4DB2-922D-2782A6E439AC}"/>
          </ac:spMkLst>
        </pc:spChg>
        <pc:spChg chg="add">
          <ac:chgData name="Patil, Prasanna H" userId="edfb24b8-ccc5-413a-ba1b-b5aaa7d89faf" providerId="ADAL" clId="{2751186E-40FB-4C76-8411-47E21A318408}" dt="2022-01-01T18:19:31.136" v="8153" actId="26606"/>
          <ac:spMkLst>
            <pc:docMk/>
            <pc:sldMk cId="3960729116" sldId="275"/>
            <ac:spMk id="137" creationId="{003713C1-2FB2-413B-BF91-3AE41726FB7A}"/>
          </ac:spMkLst>
        </pc:spChg>
        <pc:spChg chg="add">
          <ac:chgData name="Patil, Prasanna H" userId="edfb24b8-ccc5-413a-ba1b-b5aaa7d89faf" providerId="ADAL" clId="{2751186E-40FB-4C76-8411-47E21A318408}" dt="2022-01-01T18:19:31.136" v="8153" actId="26606"/>
          <ac:spMkLst>
            <pc:docMk/>
            <pc:sldMk cId="3960729116" sldId="275"/>
            <ac:spMk id="139" creationId="{90795B4D-5022-4A7F-A01D-8D880B7CDBE6}"/>
          </ac:spMkLst>
        </pc:spChg>
        <pc:spChg chg="add">
          <ac:chgData name="Patil, Prasanna H" userId="edfb24b8-ccc5-413a-ba1b-b5aaa7d89faf" providerId="ADAL" clId="{2751186E-40FB-4C76-8411-47E21A318408}" dt="2022-01-01T18:19:31.136" v="8153" actId="26606"/>
          <ac:spMkLst>
            <pc:docMk/>
            <pc:sldMk cId="3960729116" sldId="275"/>
            <ac:spMk id="141" creationId="{AFD19018-DE7C-4796-ADF2-AD2EB0FC0D9C}"/>
          </ac:spMkLst>
        </pc:spChg>
        <pc:spChg chg="add">
          <ac:chgData name="Patil, Prasanna H" userId="edfb24b8-ccc5-413a-ba1b-b5aaa7d89faf" providerId="ADAL" clId="{2751186E-40FB-4C76-8411-47E21A318408}" dt="2022-01-01T18:19:31.136" v="8153" actId="26606"/>
          <ac:spMkLst>
            <pc:docMk/>
            <pc:sldMk cId="3960729116" sldId="275"/>
            <ac:spMk id="143" creationId="{B1A0A2C2-4F85-44AF-8708-8DCA4B550CB8}"/>
          </ac:spMkLst>
        </pc:spChg>
        <pc:graphicFrameChg chg="del">
          <ac:chgData name="Patil, Prasanna H" userId="edfb24b8-ccc5-413a-ba1b-b5aaa7d89faf" providerId="ADAL" clId="{2751186E-40FB-4C76-8411-47E21A318408}" dt="2022-01-01T12:29:51.128" v="6299" actId="478"/>
          <ac:graphicFrameMkLst>
            <pc:docMk/>
            <pc:sldMk cId="3960729116" sldId="275"/>
            <ac:graphicFrameMk id="4" creationId="{7F2423F6-3182-429C-96E7-293B01081CF4}"/>
          </ac:graphicFrameMkLst>
        </pc:graphicFrameChg>
        <pc:picChg chg="add mod ord">
          <ac:chgData name="Patil, Prasanna H" userId="edfb24b8-ccc5-413a-ba1b-b5aaa7d89faf" providerId="ADAL" clId="{2751186E-40FB-4C76-8411-47E21A318408}" dt="2022-01-01T18:19:35.615" v="8154" actId="27614"/>
          <ac:picMkLst>
            <pc:docMk/>
            <pc:sldMk cId="3960729116" sldId="275"/>
            <ac:picMk id="6" creationId="{F3BE0952-4B38-43E3-8F67-F70E34DA7FAA}"/>
          </ac:picMkLst>
        </pc:picChg>
        <pc:picChg chg="add del mod">
          <ac:chgData name="Patil, Prasanna H" userId="edfb24b8-ccc5-413a-ba1b-b5aaa7d89faf" providerId="ADAL" clId="{2751186E-40FB-4C76-8411-47E21A318408}" dt="2022-01-01T12:30:57.914" v="6306" actId="478"/>
          <ac:picMkLst>
            <pc:docMk/>
            <pc:sldMk cId="3960729116" sldId="275"/>
            <ac:picMk id="11" creationId="{EDDDBC4D-7479-4934-970E-0A27BB8BCDE2}"/>
          </ac:picMkLst>
        </pc:picChg>
        <pc:picChg chg="add mod ord">
          <ac:chgData name="Patil, Prasanna H" userId="edfb24b8-ccc5-413a-ba1b-b5aaa7d89faf" providerId="ADAL" clId="{2751186E-40FB-4C76-8411-47E21A318408}" dt="2022-01-01T18:19:31.136" v="8153" actId="26606"/>
          <ac:picMkLst>
            <pc:docMk/>
            <pc:sldMk cId="3960729116" sldId="275"/>
            <ac:picMk id="4098" creationId="{63C1617A-C846-447C-9F6F-9CBEDD70AC01}"/>
          </ac:picMkLst>
        </pc:picChg>
        <pc:picChg chg="add mod ord">
          <ac:chgData name="Patil, Prasanna H" userId="edfb24b8-ccc5-413a-ba1b-b5aaa7d89faf" providerId="ADAL" clId="{2751186E-40FB-4C76-8411-47E21A318408}" dt="2022-01-01T18:19:31.136" v="8153" actId="26606"/>
          <ac:picMkLst>
            <pc:docMk/>
            <pc:sldMk cId="3960729116" sldId="275"/>
            <ac:picMk id="4100" creationId="{878581C5-09B0-4285-BA4A-66228B8B8D48}"/>
          </ac:picMkLst>
        </pc:picChg>
        <pc:picChg chg="add del mod">
          <ac:chgData name="Patil, Prasanna H" userId="edfb24b8-ccc5-413a-ba1b-b5aaa7d89faf" providerId="ADAL" clId="{2751186E-40FB-4C76-8411-47E21A318408}" dt="2022-01-01T16:13:41.493" v="6955" actId="478"/>
          <ac:picMkLst>
            <pc:docMk/>
            <pc:sldMk cId="3960729116" sldId="275"/>
            <ac:picMk id="4102" creationId="{58E80F95-142C-47D2-A492-059E42309EDA}"/>
          </ac:picMkLst>
        </pc:picChg>
        <pc:picChg chg="add del mod">
          <ac:chgData name="Patil, Prasanna H" userId="edfb24b8-ccc5-413a-ba1b-b5aaa7d89faf" providerId="ADAL" clId="{2751186E-40FB-4C76-8411-47E21A318408}" dt="2022-01-01T14:10:27.881" v="6889"/>
          <ac:picMkLst>
            <pc:docMk/>
            <pc:sldMk cId="3960729116" sldId="275"/>
            <ac:picMk id="4104" creationId="{54A0B563-4D0E-45A6-9D1C-64FD7E6C72F0}"/>
          </ac:picMkLst>
        </pc:picChg>
        <pc:picChg chg="add del mod">
          <ac:chgData name="Patil, Prasanna H" userId="edfb24b8-ccc5-413a-ba1b-b5aaa7d89faf" providerId="ADAL" clId="{2751186E-40FB-4C76-8411-47E21A318408}" dt="2022-01-01T16:13:41.493" v="6955" actId="478"/>
          <ac:picMkLst>
            <pc:docMk/>
            <pc:sldMk cId="3960729116" sldId="275"/>
            <ac:picMk id="4106" creationId="{8210B759-79BE-4422-8662-0B207A8CEF4D}"/>
          </ac:picMkLst>
        </pc:picChg>
        <pc:cxnChg chg="add del">
          <ac:chgData name="Patil, Prasanna H" userId="edfb24b8-ccc5-413a-ba1b-b5aaa7d89faf" providerId="ADAL" clId="{2751186E-40FB-4C76-8411-47E21A318408}" dt="2022-01-01T18:19:31.136" v="8153" actId="26606"/>
          <ac:cxnSpMkLst>
            <pc:docMk/>
            <pc:sldMk cId="3960729116" sldId="275"/>
            <ac:cxnSpMk id="75" creationId="{EE504C98-6397-41C1-A8D8-2D9C4ED307E0}"/>
          </ac:cxnSpMkLst>
        </pc:cxnChg>
        <pc:cxnChg chg="add del">
          <ac:chgData name="Patil, Prasanna H" userId="edfb24b8-ccc5-413a-ba1b-b5aaa7d89faf" providerId="ADAL" clId="{2751186E-40FB-4C76-8411-47E21A318408}" dt="2022-01-01T18:19:31.136" v="8153" actId="26606"/>
          <ac:cxnSpMkLst>
            <pc:docMk/>
            <pc:sldMk cId="3960729116" sldId="275"/>
            <ac:cxnSpMk id="77" creationId="{B7188D9B-1674-419B-A379-D1632A7EC3A2}"/>
          </ac:cxnSpMkLst>
        </pc:cxnChg>
      </pc:sldChg>
      <pc:sldChg chg="addSp delSp modSp add mod setBg setClrOvrMap">
        <pc:chgData name="Patil, Prasanna H" userId="edfb24b8-ccc5-413a-ba1b-b5aaa7d89faf" providerId="ADAL" clId="{2751186E-40FB-4C76-8411-47E21A318408}" dt="2022-01-01T18:30:43.457" v="8218" actId="2711"/>
        <pc:sldMkLst>
          <pc:docMk/>
          <pc:sldMk cId="1846786989" sldId="276"/>
        </pc:sldMkLst>
        <pc:spChg chg="mod">
          <ac:chgData name="Patil, Prasanna H" userId="edfb24b8-ccc5-413a-ba1b-b5aaa7d89faf" providerId="ADAL" clId="{2751186E-40FB-4C76-8411-47E21A318408}" dt="2022-01-01T17:08:34.108" v="7263" actId="26606"/>
          <ac:spMkLst>
            <pc:docMk/>
            <pc:sldMk cId="1846786989" sldId="276"/>
            <ac:spMk id="2" creationId="{E53DEE6A-711D-4671-95E1-E673C1773748}"/>
          </ac:spMkLst>
        </pc:spChg>
        <pc:spChg chg="mod">
          <ac:chgData name="Patil, Prasanna H" userId="edfb24b8-ccc5-413a-ba1b-b5aaa7d89faf" providerId="ADAL" clId="{2751186E-40FB-4C76-8411-47E21A318408}" dt="2022-01-01T18:30:43.457" v="8218" actId="2711"/>
          <ac:spMkLst>
            <pc:docMk/>
            <pc:sldMk cId="1846786989" sldId="276"/>
            <ac:spMk id="3" creationId="{FD529B42-F158-4C53-B482-7271BD6387AB}"/>
          </ac:spMkLst>
        </pc:spChg>
        <pc:spChg chg="add del">
          <ac:chgData name="Patil, Prasanna H" userId="edfb24b8-ccc5-413a-ba1b-b5aaa7d89faf" providerId="ADAL" clId="{2751186E-40FB-4C76-8411-47E21A318408}" dt="2022-01-01T17:08:34.108" v="7263" actId="26606"/>
          <ac:spMkLst>
            <pc:docMk/>
            <pc:sldMk cId="1846786989" sldId="276"/>
            <ac:spMk id="8" creationId="{1B15ED52-F352-441B-82BF-E0EA34836D08}"/>
          </ac:spMkLst>
        </pc:spChg>
        <pc:spChg chg="add del">
          <ac:chgData name="Patil, Prasanna H" userId="edfb24b8-ccc5-413a-ba1b-b5aaa7d89faf" providerId="ADAL" clId="{2751186E-40FB-4C76-8411-47E21A318408}" dt="2022-01-01T17:08:34.108" v="7263" actId="26606"/>
          <ac:spMkLst>
            <pc:docMk/>
            <pc:sldMk cId="1846786989" sldId="276"/>
            <ac:spMk id="10" creationId="{3B2E3793-BFE6-45A2-9B7B-E18844431C99}"/>
          </ac:spMkLst>
        </pc:spChg>
        <pc:spChg chg="add del">
          <ac:chgData name="Patil, Prasanna H" userId="edfb24b8-ccc5-413a-ba1b-b5aaa7d89faf" providerId="ADAL" clId="{2751186E-40FB-4C76-8411-47E21A318408}" dt="2022-01-01T17:08:34.108" v="7263" actId="26606"/>
          <ac:spMkLst>
            <pc:docMk/>
            <pc:sldMk cId="1846786989" sldId="276"/>
            <ac:spMk id="12" creationId="{BC4C4868-CB8F-4AF9-9CDB-8108F2C19B67}"/>
          </ac:spMkLst>
        </pc:spChg>
        <pc:spChg chg="add del">
          <ac:chgData name="Patil, Prasanna H" userId="edfb24b8-ccc5-413a-ba1b-b5aaa7d89faf" providerId="ADAL" clId="{2751186E-40FB-4C76-8411-47E21A318408}" dt="2022-01-01T17:08:34.108" v="7263" actId="26606"/>
          <ac:spMkLst>
            <pc:docMk/>
            <pc:sldMk cId="1846786989" sldId="276"/>
            <ac:spMk id="14" creationId="{375E0459-6403-40CD-989D-56A4407CA12E}"/>
          </ac:spMkLst>
        </pc:spChg>
        <pc:spChg chg="add del">
          <ac:chgData name="Patil, Prasanna H" userId="edfb24b8-ccc5-413a-ba1b-b5aaa7d89faf" providerId="ADAL" clId="{2751186E-40FB-4C76-8411-47E21A318408}" dt="2022-01-01T17:08:34.108" v="7263" actId="26606"/>
          <ac:spMkLst>
            <pc:docMk/>
            <pc:sldMk cId="1846786989" sldId="276"/>
            <ac:spMk id="16" creationId="{53E5B1A8-3AC9-4BD1-9BBC-78CA94F2D1BA}"/>
          </ac:spMkLst>
        </pc:spChg>
        <pc:spChg chg="add mod">
          <ac:chgData name="Patil, Prasanna H" userId="edfb24b8-ccc5-413a-ba1b-b5aaa7d89faf" providerId="ADAL" clId="{2751186E-40FB-4C76-8411-47E21A318408}" dt="2022-01-01T18:24:35.105" v="8181" actId="1076"/>
          <ac:spMkLst>
            <pc:docMk/>
            <pc:sldMk cId="1846786989" sldId="276"/>
            <ac:spMk id="23" creationId="{AE77CD8E-0A84-48C6-A36A-A488A299EDA0}"/>
          </ac:spMkLst>
        </pc:spChg>
        <pc:spChg chg="add del">
          <ac:chgData name="Patil, Prasanna H" userId="edfb24b8-ccc5-413a-ba1b-b5aaa7d89faf" providerId="ADAL" clId="{2751186E-40FB-4C76-8411-47E21A318408}" dt="2022-01-01T17:08:21.198" v="7260" actId="26606"/>
          <ac:spMkLst>
            <pc:docMk/>
            <pc:sldMk cId="1846786989" sldId="276"/>
            <ac:spMk id="75" creationId="{9AA72BD9-2C5A-4EDC-931F-5AA08EACA0F3}"/>
          </ac:spMkLst>
        </pc:spChg>
        <pc:spChg chg="add del">
          <ac:chgData name="Patil, Prasanna H" userId="edfb24b8-ccc5-413a-ba1b-b5aaa7d89faf" providerId="ADAL" clId="{2751186E-40FB-4C76-8411-47E21A318408}" dt="2022-01-01T17:08:21.198" v="7260" actId="26606"/>
          <ac:spMkLst>
            <pc:docMk/>
            <pc:sldMk cId="1846786989" sldId="276"/>
            <ac:spMk id="77" creationId="{DD3981AC-7B61-4947-BCF3-F7AA7FA385B9}"/>
          </ac:spMkLst>
        </pc:spChg>
        <pc:spChg chg="add del">
          <ac:chgData name="Patil, Prasanna H" userId="edfb24b8-ccc5-413a-ba1b-b5aaa7d89faf" providerId="ADAL" clId="{2751186E-40FB-4C76-8411-47E21A318408}" dt="2022-01-01T17:08:21.198" v="7260" actId="26606"/>
          <ac:spMkLst>
            <pc:docMk/>
            <pc:sldMk cId="1846786989" sldId="276"/>
            <ac:spMk id="79" creationId="{55D4142C-5077-457F-A6AD-3FECFDB39685}"/>
          </ac:spMkLst>
        </pc:spChg>
        <pc:spChg chg="add del">
          <ac:chgData name="Patil, Prasanna H" userId="edfb24b8-ccc5-413a-ba1b-b5aaa7d89faf" providerId="ADAL" clId="{2751186E-40FB-4C76-8411-47E21A318408}" dt="2022-01-01T17:08:21.198" v="7260" actId="26606"/>
          <ac:spMkLst>
            <pc:docMk/>
            <pc:sldMk cId="1846786989" sldId="276"/>
            <ac:spMk id="81" creationId="{7A5F0580-5EE9-419F-96EE-B6529EF6E7D0}"/>
          </ac:spMkLst>
        </pc:spChg>
        <pc:spChg chg="add del">
          <ac:chgData name="Patil, Prasanna H" userId="edfb24b8-ccc5-413a-ba1b-b5aaa7d89faf" providerId="ADAL" clId="{2751186E-40FB-4C76-8411-47E21A318408}" dt="2022-01-01T17:08:34.089" v="7262" actId="26606"/>
          <ac:spMkLst>
            <pc:docMk/>
            <pc:sldMk cId="1846786989" sldId="276"/>
            <ac:spMk id="4104" creationId="{CEB41C5C-0F34-4DDA-9D7C-5E717F35F60C}"/>
          </ac:spMkLst>
        </pc:spChg>
        <pc:spChg chg="add">
          <ac:chgData name="Patil, Prasanna H" userId="edfb24b8-ccc5-413a-ba1b-b5aaa7d89faf" providerId="ADAL" clId="{2751186E-40FB-4C76-8411-47E21A318408}" dt="2022-01-01T17:08:34.108" v="7263" actId="26606"/>
          <ac:spMkLst>
            <pc:docMk/>
            <pc:sldMk cId="1846786989" sldId="276"/>
            <ac:spMk id="4107" creationId="{EE1FC7B4-E4A7-4452-B413-1A623E3A7230}"/>
          </ac:spMkLst>
        </pc:spChg>
        <pc:spChg chg="add">
          <ac:chgData name="Patil, Prasanna H" userId="edfb24b8-ccc5-413a-ba1b-b5aaa7d89faf" providerId="ADAL" clId="{2751186E-40FB-4C76-8411-47E21A318408}" dt="2022-01-01T17:08:34.108" v="7263" actId="26606"/>
          <ac:spMkLst>
            <pc:docMk/>
            <pc:sldMk cId="1846786989" sldId="276"/>
            <ac:spMk id="4108" creationId="{E0709AF0-24F0-4486-B189-BE6386BDB198}"/>
          </ac:spMkLst>
        </pc:spChg>
        <pc:spChg chg="add">
          <ac:chgData name="Patil, Prasanna H" userId="edfb24b8-ccc5-413a-ba1b-b5aaa7d89faf" providerId="ADAL" clId="{2751186E-40FB-4C76-8411-47E21A318408}" dt="2022-01-01T17:08:34.108" v="7263" actId="26606"/>
          <ac:spMkLst>
            <pc:docMk/>
            <pc:sldMk cId="1846786989" sldId="276"/>
            <ac:spMk id="4109" creationId="{FBE3B62F-5853-4A3C-B050-6186351A7176}"/>
          </ac:spMkLst>
        </pc:spChg>
        <pc:picChg chg="del">
          <ac:chgData name="Patil, Prasanna H" userId="edfb24b8-ccc5-413a-ba1b-b5aaa7d89faf" providerId="ADAL" clId="{2751186E-40FB-4C76-8411-47E21A318408}" dt="2022-01-01T16:14:34.882" v="6966" actId="478"/>
          <ac:picMkLst>
            <pc:docMk/>
            <pc:sldMk cId="1846786989" sldId="276"/>
            <ac:picMk id="6" creationId="{F3BE0952-4B38-43E3-8F67-F70E34DA7FAA}"/>
          </ac:picMkLst>
        </pc:picChg>
        <pc:picChg chg="del">
          <ac:chgData name="Patil, Prasanna H" userId="edfb24b8-ccc5-413a-ba1b-b5aaa7d89faf" providerId="ADAL" clId="{2751186E-40FB-4C76-8411-47E21A318408}" dt="2022-01-01T16:14:34.882" v="6966" actId="478"/>
          <ac:picMkLst>
            <pc:docMk/>
            <pc:sldMk cId="1846786989" sldId="276"/>
            <ac:picMk id="4098" creationId="{63C1617A-C846-447C-9F6F-9CBEDD70AC01}"/>
          </ac:picMkLst>
        </pc:picChg>
        <pc:picChg chg="del">
          <ac:chgData name="Patil, Prasanna H" userId="edfb24b8-ccc5-413a-ba1b-b5aaa7d89faf" providerId="ADAL" clId="{2751186E-40FB-4C76-8411-47E21A318408}" dt="2022-01-01T16:14:34.882" v="6966" actId="478"/>
          <ac:picMkLst>
            <pc:docMk/>
            <pc:sldMk cId="1846786989" sldId="276"/>
            <ac:picMk id="4100" creationId="{878581C5-09B0-4285-BA4A-66228B8B8D48}"/>
          </ac:picMkLst>
        </pc:picChg>
        <pc:picChg chg="mod ord">
          <ac:chgData name="Patil, Prasanna H" userId="edfb24b8-ccc5-413a-ba1b-b5aaa7d89faf" providerId="ADAL" clId="{2751186E-40FB-4C76-8411-47E21A318408}" dt="2022-01-01T17:08:34.108" v="7263" actId="26606"/>
          <ac:picMkLst>
            <pc:docMk/>
            <pc:sldMk cId="1846786989" sldId="276"/>
            <ac:picMk id="4102" creationId="{58E80F95-142C-47D2-A492-059E42309EDA}"/>
          </ac:picMkLst>
        </pc:picChg>
        <pc:picChg chg="del mod">
          <ac:chgData name="Patil, Prasanna H" userId="edfb24b8-ccc5-413a-ba1b-b5aaa7d89faf" providerId="ADAL" clId="{2751186E-40FB-4C76-8411-47E21A318408}" dt="2022-01-01T16:15:19.082" v="6972" actId="478"/>
          <ac:picMkLst>
            <pc:docMk/>
            <pc:sldMk cId="1846786989" sldId="276"/>
            <ac:picMk id="4106" creationId="{8210B759-79BE-4422-8662-0B207A8CEF4D}"/>
          </ac:picMkLst>
        </pc:picChg>
        <pc:cxnChg chg="add del">
          <ac:chgData name="Patil, Prasanna H" userId="edfb24b8-ccc5-413a-ba1b-b5aaa7d89faf" providerId="ADAL" clId="{2751186E-40FB-4C76-8411-47E21A318408}" dt="2022-01-01T17:08:34.089" v="7262" actId="26606"/>
          <ac:cxnSpMkLst>
            <pc:docMk/>
            <pc:sldMk cId="1846786989" sldId="276"/>
            <ac:cxnSpMk id="4105" creationId="{57E1E5E6-F385-4E9C-B201-BA5BDE5CAD52}"/>
          </ac:cxnSpMkLst>
        </pc:cxnChg>
      </pc:sldChg>
      <pc:sldChg chg="addSp delSp modSp add mod setBg setClrOvrMap">
        <pc:chgData name="Patil, Prasanna H" userId="edfb24b8-ccc5-413a-ba1b-b5aaa7d89faf" providerId="ADAL" clId="{2751186E-40FB-4C76-8411-47E21A318408}" dt="2022-01-01T18:30:57.780" v="8221" actId="2711"/>
        <pc:sldMkLst>
          <pc:docMk/>
          <pc:sldMk cId="443340166" sldId="277"/>
        </pc:sldMkLst>
        <pc:spChg chg="mod ord">
          <ac:chgData name="Patil, Prasanna H" userId="edfb24b8-ccc5-413a-ba1b-b5aaa7d89faf" providerId="ADAL" clId="{2751186E-40FB-4C76-8411-47E21A318408}" dt="2022-01-01T17:51:37.800" v="7446" actId="26606"/>
          <ac:spMkLst>
            <pc:docMk/>
            <pc:sldMk cId="443340166" sldId="277"/>
            <ac:spMk id="2" creationId="{E53DEE6A-711D-4671-95E1-E673C1773748}"/>
          </ac:spMkLst>
        </pc:spChg>
        <pc:spChg chg="mod ord">
          <ac:chgData name="Patil, Prasanna H" userId="edfb24b8-ccc5-413a-ba1b-b5aaa7d89faf" providerId="ADAL" clId="{2751186E-40FB-4C76-8411-47E21A318408}" dt="2022-01-01T18:30:57.780" v="8221" actId="2711"/>
          <ac:spMkLst>
            <pc:docMk/>
            <pc:sldMk cId="443340166" sldId="277"/>
            <ac:spMk id="3" creationId="{FD529B42-F158-4C53-B482-7271BD6387AB}"/>
          </ac:spMkLst>
        </pc:spChg>
        <pc:spChg chg="add del">
          <ac:chgData name="Patil, Prasanna H" userId="edfb24b8-ccc5-413a-ba1b-b5aaa7d89faf" providerId="ADAL" clId="{2751186E-40FB-4C76-8411-47E21A318408}" dt="2022-01-01T17:11:25.748" v="7272" actId="26606"/>
          <ac:spMkLst>
            <pc:docMk/>
            <pc:sldMk cId="443340166" sldId="277"/>
            <ac:spMk id="8" creationId="{1B15ED52-F352-441B-82BF-E0EA34836D08}"/>
          </ac:spMkLst>
        </pc:spChg>
        <pc:spChg chg="add del">
          <ac:chgData name="Patil, Prasanna H" userId="edfb24b8-ccc5-413a-ba1b-b5aaa7d89faf" providerId="ADAL" clId="{2751186E-40FB-4C76-8411-47E21A318408}" dt="2022-01-01T17:11:25.748" v="7272" actId="26606"/>
          <ac:spMkLst>
            <pc:docMk/>
            <pc:sldMk cId="443340166" sldId="277"/>
            <ac:spMk id="10" creationId="{3B2E3793-BFE6-45A2-9B7B-E18844431C99}"/>
          </ac:spMkLst>
        </pc:spChg>
        <pc:spChg chg="add del">
          <ac:chgData name="Patil, Prasanna H" userId="edfb24b8-ccc5-413a-ba1b-b5aaa7d89faf" providerId="ADAL" clId="{2751186E-40FB-4C76-8411-47E21A318408}" dt="2022-01-01T17:11:25.748" v="7272" actId="26606"/>
          <ac:spMkLst>
            <pc:docMk/>
            <pc:sldMk cId="443340166" sldId="277"/>
            <ac:spMk id="12" creationId="{BC4C4868-CB8F-4AF9-9CDB-8108F2C19B67}"/>
          </ac:spMkLst>
        </pc:spChg>
        <pc:spChg chg="add del">
          <ac:chgData name="Patil, Prasanna H" userId="edfb24b8-ccc5-413a-ba1b-b5aaa7d89faf" providerId="ADAL" clId="{2751186E-40FB-4C76-8411-47E21A318408}" dt="2022-01-01T17:11:25.748" v="7272" actId="26606"/>
          <ac:spMkLst>
            <pc:docMk/>
            <pc:sldMk cId="443340166" sldId="277"/>
            <ac:spMk id="14" creationId="{375E0459-6403-40CD-989D-56A4407CA12E}"/>
          </ac:spMkLst>
        </pc:spChg>
        <pc:spChg chg="add del">
          <ac:chgData name="Patil, Prasanna H" userId="edfb24b8-ccc5-413a-ba1b-b5aaa7d89faf" providerId="ADAL" clId="{2751186E-40FB-4C76-8411-47E21A318408}" dt="2022-01-01T17:11:25.748" v="7272" actId="26606"/>
          <ac:spMkLst>
            <pc:docMk/>
            <pc:sldMk cId="443340166" sldId="277"/>
            <ac:spMk id="16" creationId="{53E5B1A8-3AC9-4BD1-9BBC-78CA94F2D1BA}"/>
          </ac:spMkLst>
        </pc:spChg>
        <pc:spChg chg="add mod">
          <ac:chgData name="Patil, Prasanna H" userId="edfb24b8-ccc5-413a-ba1b-b5aaa7d89faf" providerId="ADAL" clId="{2751186E-40FB-4C76-8411-47E21A318408}" dt="2022-01-01T18:25:07.905" v="8187" actId="20577"/>
          <ac:spMkLst>
            <pc:docMk/>
            <pc:sldMk cId="443340166" sldId="277"/>
            <ac:spMk id="39" creationId="{A0BEF0D0-D6A4-48F5-9A6E-201C9A80158B}"/>
          </ac:spMkLst>
        </pc:spChg>
        <pc:spChg chg="add mod">
          <ac:chgData name="Patil, Prasanna H" userId="edfb24b8-ccc5-413a-ba1b-b5aaa7d89faf" providerId="ADAL" clId="{2751186E-40FB-4C76-8411-47E21A318408}" dt="2022-01-01T18:25:15.249" v="8189" actId="1076"/>
          <ac:spMkLst>
            <pc:docMk/>
            <pc:sldMk cId="443340166" sldId="277"/>
            <ac:spMk id="40" creationId="{DF4ADB21-5169-4F6C-A9BF-5CEBCEEDE7A3}"/>
          </ac:spMkLst>
        </pc:spChg>
        <pc:spChg chg="add del">
          <ac:chgData name="Patil, Prasanna H" userId="edfb24b8-ccc5-413a-ba1b-b5aaa7d89faf" providerId="ADAL" clId="{2751186E-40FB-4C76-8411-47E21A318408}" dt="2022-01-01T16:56:06.534" v="7222" actId="26606"/>
          <ac:spMkLst>
            <pc:docMk/>
            <pc:sldMk cId="443340166" sldId="277"/>
            <ac:spMk id="73" creationId="{8F23F8A3-8FD7-4779-8323-FDC26BE99889}"/>
          </ac:spMkLst>
        </pc:spChg>
        <pc:spChg chg="add del">
          <ac:chgData name="Patil, Prasanna H" userId="edfb24b8-ccc5-413a-ba1b-b5aaa7d89faf" providerId="ADAL" clId="{2751186E-40FB-4C76-8411-47E21A318408}" dt="2022-01-01T16:56:06.534" v="7222" actId="26606"/>
          <ac:spMkLst>
            <pc:docMk/>
            <pc:sldMk cId="443340166" sldId="277"/>
            <ac:spMk id="75" creationId="{F605C4CC-A25C-416F-8333-7CB7DC97D870}"/>
          </ac:spMkLst>
        </pc:spChg>
        <pc:spChg chg="add del">
          <ac:chgData name="Patil, Prasanna H" userId="edfb24b8-ccc5-413a-ba1b-b5aaa7d89faf" providerId="ADAL" clId="{2751186E-40FB-4C76-8411-47E21A318408}" dt="2022-01-01T17:51:37.800" v="7446" actId="26606"/>
          <ac:spMkLst>
            <pc:docMk/>
            <pc:sldMk cId="443340166" sldId="277"/>
            <ac:spMk id="81" creationId="{C13237C8-E62C-4F0D-A318-BD6FB6C2D138}"/>
          </ac:spMkLst>
        </pc:spChg>
        <pc:spChg chg="add del">
          <ac:chgData name="Patil, Prasanna H" userId="edfb24b8-ccc5-413a-ba1b-b5aaa7d89faf" providerId="ADAL" clId="{2751186E-40FB-4C76-8411-47E21A318408}" dt="2022-01-01T17:51:37.800" v="7446" actId="26606"/>
          <ac:spMkLst>
            <pc:docMk/>
            <pc:sldMk cId="443340166" sldId="277"/>
            <ac:spMk id="83" creationId="{19C9EAEA-39D0-4B0E-A0EB-51E7B26740B1}"/>
          </ac:spMkLst>
        </pc:spChg>
        <pc:spChg chg="add del">
          <ac:chgData name="Patil, Prasanna H" userId="edfb24b8-ccc5-413a-ba1b-b5aaa7d89faf" providerId="ADAL" clId="{2751186E-40FB-4C76-8411-47E21A318408}" dt="2022-01-01T17:51:37.800" v="7446" actId="26606"/>
          <ac:spMkLst>
            <pc:docMk/>
            <pc:sldMk cId="443340166" sldId="277"/>
            <ac:spMk id="85" creationId="{8CB5D2D7-DF65-4E86-BFBA-FFB9B5ACEB64}"/>
          </ac:spMkLst>
        </pc:spChg>
        <pc:spChg chg="add del">
          <ac:chgData name="Patil, Prasanna H" userId="edfb24b8-ccc5-413a-ba1b-b5aaa7d89faf" providerId="ADAL" clId="{2751186E-40FB-4C76-8411-47E21A318408}" dt="2022-01-01T17:51:37.790" v="7445" actId="26606"/>
          <ac:spMkLst>
            <pc:docMk/>
            <pc:sldMk cId="443340166" sldId="277"/>
            <ac:spMk id="156" creationId="{99899462-FC16-43B0-966B-FCA263450716}"/>
          </ac:spMkLst>
        </pc:spChg>
        <pc:spChg chg="add">
          <ac:chgData name="Patil, Prasanna H" userId="edfb24b8-ccc5-413a-ba1b-b5aaa7d89faf" providerId="ADAL" clId="{2751186E-40FB-4C76-8411-47E21A318408}" dt="2022-01-01T17:51:37.800" v="7446" actId="26606"/>
          <ac:spMkLst>
            <pc:docMk/>
            <pc:sldMk cId="443340166" sldId="277"/>
            <ac:spMk id="160" creationId="{FF9DEA15-78BD-4750-AA18-B9F28A6D5AB8}"/>
          </ac:spMkLst>
        </pc:spChg>
        <pc:spChg chg="add del">
          <ac:chgData name="Patil, Prasanna H" userId="edfb24b8-ccc5-413a-ba1b-b5aaa7d89faf" providerId="ADAL" clId="{2751186E-40FB-4C76-8411-47E21A318408}" dt="2022-01-01T17:09:36.514" v="7265" actId="26606"/>
          <ac:spMkLst>
            <pc:docMk/>
            <pc:sldMk cId="443340166" sldId="277"/>
            <ac:spMk id="6150" creationId="{DC14B3F1-8CC5-4623-94B0-4445E3775D41}"/>
          </ac:spMkLst>
        </pc:spChg>
        <pc:spChg chg="add del">
          <ac:chgData name="Patil, Prasanna H" userId="edfb24b8-ccc5-413a-ba1b-b5aaa7d89faf" providerId="ADAL" clId="{2751186E-40FB-4C76-8411-47E21A318408}" dt="2022-01-01T17:10:57.937" v="7267" actId="26606"/>
          <ac:spMkLst>
            <pc:docMk/>
            <pc:sldMk cId="443340166" sldId="277"/>
            <ac:spMk id="6153" creationId="{E8A8EAB8-D2FF-444D-B34B-7D32F106AD0E}"/>
          </ac:spMkLst>
        </pc:spChg>
        <pc:spChg chg="add del">
          <ac:chgData name="Patil, Prasanna H" userId="edfb24b8-ccc5-413a-ba1b-b5aaa7d89faf" providerId="ADAL" clId="{2751186E-40FB-4C76-8411-47E21A318408}" dt="2022-01-01T17:11:18.185" v="7269" actId="26606"/>
          <ac:spMkLst>
            <pc:docMk/>
            <pc:sldMk cId="443340166" sldId="277"/>
            <ac:spMk id="6156" creationId="{A7AE9375-4664-4DB2-922D-2782A6E439AC}"/>
          </ac:spMkLst>
        </pc:spChg>
        <pc:spChg chg="add del">
          <ac:chgData name="Patil, Prasanna H" userId="edfb24b8-ccc5-413a-ba1b-b5aaa7d89faf" providerId="ADAL" clId="{2751186E-40FB-4C76-8411-47E21A318408}" dt="2022-01-01T17:11:18.185" v="7269" actId="26606"/>
          <ac:spMkLst>
            <pc:docMk/>
            <pc:sldMk cId="443340166" sldId="277"/>
            <ac:spMk id="6158" creationId="{C87417AF-190E-4D6E-AFA6-7D3E84B0B430}"/>
          </ac:spMkLst>
        </pc:spChg>
        <pc:spChg chg="add del">
          <ac:chgData name="Patil, Prasanna H" userId="edfb24b8-ccc5-413a-ba1b-b5aaa7d89faf" providerId="ADAL" clId="{2751186E-40FB-4C76-8411-47E21A318408}" dt="2022-01-01T17:11:18.185" v="7269" actId="26606"/>
          <ac:spMkLst>
            <pc:docMk/>
            <pc:sldMk cId="443340166" sldId="277"/>
            <ac:spMk id="6159" creationId="{80B30ED8-273E-4C07-8568-2FE5CC5C483D}"/>
          </ac:spMkLst>
        </pc:spChg>
        <pc:spChg chg="add del">
          <ac:chgData name="Patil, Prasanna H" userId="edfb24b8-ccc5-413a-ba1b-b5aaa7d89faf" providerId="ADAL" clId="{2751186E-40FB-4C76-8411-47E21A318408}" dt="2022-01-01T17:11:25.708" v="7271" actId="26606"/>
          <ac:spMkLst>
            <pc:docMk/>
            <pc:sldMk cId="443340166" sldId="277"/>
            <ac:spMk id="6161" creationId="{DC14B3F1-8CC5-4623-94B0-4445E3775D41}"/>
          </ac:spMkLst>
        </pc:spChg>
        <pc:spChg chg="add del">
          <ac:chgData name="Patil, Prasanna H" userId="edfb24b8-ccc5-413a-ba1b-b5aaa7d89faf" providerId="ADAL" clId="{2751186E-40FB-4C76-8411-47E21A318408}" dt="2022-01-01T17:51:37.800" v="7446" actId="26606"/>
          <ac:spMkLst>
            <pc:docMk/>
            <pc:sldMk cId="443340166" sldId="277"/>
            <ac:spMk id="6164" creationId="{6ECA6DCB-B7E1-40A9-9524-540C6DA40B1B}"/>
          </ac:spMkLst>
        </pc:spChg>
        <pc:spChg chg="add del">
          <ac:chgData name="Patil, Prasanna H" userId="edfb24b8-ccc5-413a-ba1b-b5aaa7d89faf" providerId="ADAL" clId="{2751186E-40FB-4C76-8411-47E21A318408}" dt="2022-01-01T17:51:37.800" v="7446" actId="26606"/>
          <ac:spMkLst>
            <pc:docMk/>
            <pc:sldMk cId="443340166" sldId="277"/>
            <ac:spMk id="6167" creationId="{3873B707-463F-40B0-8227-E8CC6C67EB25}"/>
          </ac:spMkLst>
        </pc:spChg>
        <pc:spChg chg="add">
          <ac:chgData name="Patil, Prasanna H" userId="edfb24b8-ccc5-413a-ba1b-b5aaa7d89faf" providerId="ADAL" clId="{2751186E-40FB-4C76-8411-47E21A318408}" dt="2022-01-01T17:51:37.800" v="7446" actId="26606"/>
          <ac:spMkLst>
            <pc:docMk/>
            <pc:sldMk cId="443340166" sldId="277"/>
            <ac:spMk id="6169" creationId="{C7FA33FF-088D-4F16-95A2-2C64D353DEA8}"/>
          </ac:spMkLst>
        </pc:spChg>
        <pc:spChg chg="add">
          <ac:chgData name="Patil, Prasanna H" userId="edfb24b8-ccc5-413a-ba1b-b5aaa7d89faf" providerId="ADAL" clId="{2751186E-40FB-4C76-8411-47E21A318408}" dt="2022-01-01T17:51:37.800" v="7446" actId="26606"/>
          <ac:spMkLst>
            <pc:docMk/>
            <pc:sldMk cId="443340166" sldId="277"/>
            <ac:spMk id="6170" creationId="{A376EFB1-01CF-419F-ABF1-2AF02BBFCBD1}"/>
          </ac:spMkLst>
        </pc:spChg>
        <pc:grpChg chg="add del">
          <ac:chgData name="Patil, Prasanna H" userId="edfb24b8-ccc5-413a-ba1b-b5aaa7d89faf" providerId="ADAL" clId="{2751186E-40FB-4C76-8411-47E21A318408}" dt="2022-01-01T17:51:37.800" v="7446" actId="26606"/>
          <ac:grpSpMkLst>
            <pc:docMk/>
            <pc:sldMk cId="443340166" sldId="277"/>
            <ac:grpSpMk id="6165" creationId="{1DE889C7-FAD6-4397-98E2-05D503484459}"/>
          </ac:grpSpMkLst>
        </pc:grpChg>
        <pc:picChg chg="del">
          <ac:chgData name="Patil, Prasanna H" userId="edfb24b8-ccc5-413a-ba1b-b5aaa7d89faf" providerId="ADAL" clId="{2751186E-40FB-4C76-8411-47E21A318408}" dt="2022-01-01T16:23:22.976" v="6978" actId="478"/>
          <ac:picMkLst>
            <pc:docMk/>
            <pc:sldMk cId="443340166" sldId="277"/>
            <ac:picMk id="4102" creationId="{58E80F95-142C-47D2-A492-059E42309EDA}"/>
          </ac:picMkLst>
        </pc:picChg>
        <pc:picChg chg="add mod ord">
          <ac:chgData name="Patil, Prasanna H" userId="edfb24b8-ccc5-413a-ba1b-b5aaa7d89faf" providerId="ADAL" clId="{2751186E-40FB-4C76-8411-47E21A318408}" dt="2022-01-01T17:51:37.800" v="7446" actId="26606"/>
          <ac:picMkLst>
            <pc:docMk/>
            <pc:sldMk cId="443340166" sldId="277"/>
            <ac:picMk id="6146" creationId="{0DB1AFA1-ADC3-40FA-8263-5404479DF912}"/>
          </ac:picMkLst>
        </pc:picChg>
        <pc:picChg chg="add mod">
          <ac:chgData name="Patil, Prasanna H" userId="edfb24b8-ccc5-413a-ba1b-b5aaa7d89faf" providerId="ADAL" clId="{2751186E-40FB-4C76-8411-47E21A318408}" dt="2022-01-01T17:51:37.800" v="7446" actId="26606"/>
          <ac:picMkLst>
            <pc:docMk/>
            <pc:sldMk cId="443340166" sldId="277"/>
            <ac:picMk id="6148" creationId="{DE321EB8-A56C-45A8-851B-0ADF675F7426}"/>
          </ac:picMkLst>
        </pc:picChg>
        <pc:cxnChg chg="add del">
          <ac:chgData name="Patil, Prasanna H" userId="edfb24b8-ccc5-413a-ba1b-b5aaa7d89faf" providerId="ADAL" clId="{2751186E-40FB-4C76-8411-47E21A318408}" dt="2022-01-01T17:10:57.937" v="7267" actId="26606"/>
          <ac:cxnSpMkLst>
            <pc:docMk/>
            <pc:sldMk cId="443340166" sldId="277"/>
            <ac:cxnSpMk id="77" creationId="{CA240C79-242E-4918-9F28-B101847D1CC6}"/>
          </ac:cxnSpMkLst>
        </pc:cxnChg>
        <pc:cxnChg chg="add del">
          <ac:chgData name="Patil, Prasanna H" userId="edfb24b8-ccc5-413a-ba1b-b5aaa7d89faf" providerId="ADAL" clId="{2751186E-40FB-4C76-8411-47E21A318408}" dt="2022-01-01T17:10:57.937" v="7267" actId="26606"/>
          <ac:cxnSpMkLst>
            <pc:docMk/>
            <pc:sldMk cId="443340166" sldId="277"/>
            <ac:cxnSpMk id="79" creationId="{F11AD06B-AB20-4097-8606-5DA00DBACE88}"/>
          </ac:cxnSpMkLst>
        </pc:cxnChg>
        <pc:cxnChg chg="add del">
          <ac:chgData name="Patil, Prasanna H" userId="edfb24b8-ccc5-413a-ba1b-b5aaa7d89faf" providerId="ADAL" clId="{2751186E-40FB-4C76-8411-47E21A318408}" dt="2022-01-01T17:51:37.790" v="7445" actId="26606"/>
          <ac:cxnSpMkLst>
            <pc:docMk/>
            <pc:sldMk cId="443340166" sldId="277"/>
            <ac:cxnSpMk id="158" creationId="{AAFEA932-2DF1-410C-A00A-7A1E7DBF7511}"/>
          </ac:cxnSpMkLst>
        </pc:cxnChg>
        <pc:cxnChg chg="add del">
          <ac:chgData name="Patil, Prasanna H" userId="edfb24b8-ccc5-413a-ba1b-b5aaa7d89faf" providerId="ADAL" clId="{2751186E-40FB-4C76-8411-47E21A318408}" dt="2022-01-01T17:09:36.514" v="7265" actId="26606"/>
          <ac:cxnSpMkLst>
            <pc:docMk/>
            <pc:sldMk cId="443340166" sldId="277"/>
            <ac:cxnSpMk id="6151" creationId="{B8EC0F70-6AFD-45BE-8F70-52888FC304F7}"/>
          </ac:cxnSpMkLst>
        </pc:cxnChg>
        <pc:cxnChg chg="add del">
          <ac:chgData name="Patil, Prasanna H" userId="edfb24b8-ccc5-413a-ba1b-b5aaa7d89faf" providerId="ADAL" clId="{2751186E-40FB-4C76-8411-47E21A318408}" dt="2022-01-01T17:10:57.937" v="7267" actId="26606"/>
          <ac:cxnSpMkLst>
            <pc:docMk/>
            <pc:sldMk cId="443340166" sldId="277"/>
            <ac:cxnSpMk id="6154" creationId="{EEA38897-7BA3-4408-8083-3235339C4A60}"/>
          </ac:cxnSpMkLst>
        </pc:cxnChg>
        <pc:cxnChg chg="add del">
          <ac:chgData name="Patil, Prasanna H" userId="edfb24b8-ccc5-413a-ba1b-b5aaa7d89faf" providerId="ADAL" clId="{2751186E-40FB-4C76-8411-47E21A318408}" dt="2022-01-01T17:11:18.185" v="7269" actId="26606"/>
          <ac:cxnSpMkLst>
            <pc:docMk/>
            <pc:sldMk cId="443340166" sldId="277"/>
            <ac:cxnSpMk id="6157" creationId="{EE504C98-6397-41C1-A8D8-2D9C4ED307E0}"/>
          </ac:cxnSpMkLst>
        </pc:cxnChg>
        <pc:cxnChg chg="add del">
          <ac:chgData name="Patil, Prasanna H" userId="edfb24b8-ccc5-413a-ba1b-b5aaa7d89faf" providerId="ADAL" clId="{2751186E-40FB-4C76-8411-47E21A318408}" dt="2022-01-01T17:11:25.708" v="7271" actId="26606"/>
          <ac:cxnSpMkLst>
            <pc:docMk/>
            <pc:sldMk cId="443340166" sldId="277"/>
            <ac:cxnSpMk id="6162" creationId="{B8EC0F70-6AFD-45BE-8F70-52888FC304F7}"/>
          </ac:cxnSpMkLst>
        </pc:cxnChg>
      </pc:sldChg>
      <pc:sldChg chg="modSp add mod">
        <pc:chgData name="Patil, Prasanna H" userId="edfb24b8-ccc5-413a-ba1b-b5aaa7d89faf" providerId="ADAL" clId="{2751186E-40FB-4C76-8411-47E21A318408}" dt="2022-01-01T18:32:13.213" v="8235" actId="2711"/>
        <pc:sldMkLst>
          <pc:docMk/>
          <pc:sldMk cId="175513507" sldId="278"/>
        </pc:sldMkLst>
        <pc:spChg chg="mod">
          <ac:chgData name="Patil, Prasanna H" userId="edfb24b8-ccc5-413a-ba1b-b5aaa7d89faf" providerId="ADAL" clId="{2751186E-40FB-4C76-8411-47E21A318408}" dt="2022-01-01T18:32:13.213" v="8235" actId="2711"/>
          <ac:spMkLst>
            <pc:docMk/>
            <pc:sldMk cId="175513507" sldId="278"/>
            <ac:spMk id="3" creationId="{BE8B779D-80E7-4DC4-A2E9-10D8BEA907C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CD7CDF-5C46-4C52-8EC1-F7EB6E5DFEA5}" type="doc">
      <dgm:prSet loTypeId="urn:microsoft.com/office/officeart/2008/layout/LinedList" loCatId="list" qsTypeId="urn:microsoft.com/office/officeart/2005/8/quickstyle/simple2" qsCatId="simple" csTypeId="urn:microsoft.com/office/officeart/2005/8/colors/accent1_2" csCatId="accent1" phldr="1"/>
      <dgm:spPr/>
      <dgm:t>
        <a:bodyPr/>
        <a:lstStyle/>
        <a:p>
          <a:endParaRPr lang="en-US"/>
        </a:p>
      </dgm:t>
    </dgm:pt>
    <dgm:pt modelId="{D2E7A605-2F9F-42D4-B089-CE337144CE7A}">
      <dgm:prSet/>
      <dgm:spPr/>
      <dgm:t>
        <a:bodyPr/>
        <a:lstStyle/>
        <a:p>
          <a:r>
            <a:rPr lang="en-US"/>
            <a:t>Problem Statement</a:t>
          </a:r>
        </a:p>
      </dgm:t>
    </dgm:pt>
    <dgm:pt modelId="{F37613C7-F679-4C00-B861-BA63DC8966D3}" type="parTrans" cxnId="{A9EAEC82-F16A-41B1-B5F3-97E256FFD5F2}">
      <dgm:prSet/>
      <dgm:spPr/>
      <dgm:t>
        <a:bodyPr/>
        <a:lstStyle/>
        <a:p>
          <a:endParaRPr lang="en-US"/>
        </a:p>
      </dgm:t>
    </dgm:pt>
    <dgm:pt modelId="{8993FA50-0126-420C-BD9D-2F44214F6D89}" type="sibTrans" cxnId="{A9EAEC82-F16A-41B1-B5F3-97E256FFD5F2}">
      <dgm:prSet/>
      <dgm:spPr/>
      <dgm:t>
        <a:bodyPr/>
        <a:lstStyle/>
        <a:p>
          <a:endParaRPr lang="en-US"/>
        </a:p>
      </dgm:t>
    </dgm:pt>
    <dgm:pt modelId="{3E367309-A97F-4A70-8F09-3301A2CB0649}">
      <dgm:prSet/>
      <dgm:spPr/>
      <dgm:t>
        <a:bodyPr/>
        <a:lstStyle/>
        <a:p>
          <a:r>
            <a:rPr lang="en-GB"/>
            <a:t>Business Outcome</a:t>
          </a:r>
          <a:endParaRPr lang="en-US"/>
        </a:p>
      </dgm:t>
    </dgm:pt>
    <dgm:pt modelId="{8D567F84-81AB-4AB0-8B30-6211A830B230}" type="parTrans" cxnId="{A042AD1D-A147-44B4-B635-52B614FAE785}">
      <dgm:prSet/>
      <dgm:spPr/>
      <dgm:t>
        <a:bodyPr/>
        <a:lstStyle/>
        <a:p>
          <a:endParaRPr lang="en-US"/>
        </a:p>
      </dgm:t>
    </dgm:pt>
    <dgm:pt modelId="{301BBC20-845B-4570-B035-9E31EF78F20F}" type="sibTrans" cxnId="{A042AD1D-A147-44B4-B635-52B614FAE785}">
      <dgm:prSet/>
      <dgm:spPr/>
      <dgm:t>
        <a:bodyPr/>
        <a:lstStyle/>
        <a:p>
          <a:endParaRPr lang="en-US"/>
        </a:p>
      </dgm:t>
    </dgm:pt>
    <dgm:pt modelId="{7A7B7A39-FD5A-4937-AB7A-9294F9E3EBCA}">
      <dgm:prSet/>
      <dgm:spPr/>
      <dgm:t>
        <a:bodyPr/>
        <a:lstStyle/>
        <a:p>
          <a:r>
            <a:rPr lang="en-GB"/>
            <a:t>Solution Approach</a:t>
          </a:r>
          <a:endParaRPr lang="en-US"/>
        </a:p>
      </dgm:t>
    </dgm:pt>
    <dgm:pt modelId="{6006934F-94EA-4449-B44B-0E1B9398FD2E}" type="parTrans" cxnId="{D9E9682A-9FE1-4C19-85CC-2D89D96CA4D8}">
      <dgm:prSet/>
      <dgm:spPr/>
      <dgm:t>
        <a:bodyPr/>
        <a:lstStyle/>
        <a:p>
          <a:endParaRPr lang="en-US"/>
        </a:p>
      </dgm:t>
    </dgm:pt>
    <dgm:pt modelId="{83E370C9-EEE4-4E09-860B-D0A47D58D9C8}" type="sibTrans" cxnId="{D9E9682A-9FE1-4C19-85CC-2D89D96CA4D8}">
      <dgm:prSet/>
      <dgm:spPr/>
      <dgm:t>
        <a:bodyPr/>
        <a:lstStyle/>
        <a:p>
          <a:endParaRPr lang="en-US"/>
        </a:p>
      </dgm:t>
    </dgm:pt>
    <dgm:pt modelId="{FF2A11A4-C11A-4CB7-9AFE-31909374490A}">
      <dgm:prSet/>
      <dgm:spPr/>
      <dgm:t>
        <a:bodyPr/>
        <a:lstStyle/>
        <a:p>
          <a:r>
            <a:rPr lang="en-GB"/>
            <a:t>Build and Test Hypothesis</a:t>
          </a:r>
          <a:endParaRPr lang="en-US"/>
        </a:p>
      </dgm:t>
    </dgm:pt>
    <dgm:pt modelId="{781873B4-558C-4AFE-869F-C158766CEBA3}" type="parTrans" cxnId="{2621E805-2DC3-4D67-B695-D88242375EA2}">
      <dgm:prSet/>
      <dgm:spPr/>
      <dgm:t>
        <a:bodyPr/>
        <a:lstStyle/>
        <a:p>
          <a:endParaRPr lang="en-US"/>
        </a:p>
      </dgm:t>
    </dgm:pt>
    <dgm:pt modelId="{22423A98-9338-486E-A004-D9BD0835B03B}" type="sibTrans" cxnId="{2621E805-2DC3-4D67-B695-D88242375EA2}">
      <dgm:prSet/>
      <dgm:spPr/>
      <dgm:t>
        <a:bodyPr/>
        <a:lstStyle/>
        <a:p>
          <a:endParaRPr lang="en-US"/>
        </a:p>
      </dgm:t>
    </dgm:pt>
    <dgm:pt modelId="{F29FE577-86A6-4191-AE2D-CAF170BA66AE}">
      <dgm:prSet/>
      <dgm:spPr/>
      <dgm:t>
        <a:bodyPr/>
        <a:lstStyle/>
        <a:p>
          <a:r>
            <a:rPr lang="en-GB"/>
            <a:t>Data Analysis and Insights</a:t>
          </a:r>
          <a:endParaRPr lang="en-US"/>
        </a:p>
      </dgm:t>
    </dgm:pt>
    <dgm:pt modelId="{C5465AF6-6882-4629-A847-75A2AF2B7FA5}" type="parTrans" cxnId="{15B91209-D599-4446-8160-625B2A5648D0}">
      <dgm:prSet/>
      <dgm:spPr/>
      <dgm:t>
        <a:bodyPr/>
        <a:lstStyle/>
        <a:p>
          <a:endParaRPr lang="en-US"/>
        </a:p>
      </dgm:t>
    </dgm:pt>
    <dgm:pt modelId="{F13A4A54-0281-4C91-A529-FB568BBD45DE}" type="sibTrans" cxnId="{15B91209-D599-4446-8160-625B2A5648D0}">
      <dgm:prSet/>
      <dgm:spPr/>
      <dgm:t>
        <a:bodyPr/>
        <a:lstStyle/>
        <a:p>
          <a:endParaRPr lang="en-US"/>
        </a:p>
      </dgm:t>
    </dgm:pt>
    <dgm:pt modelId="{B0A4552A-4AE2-40A8-BC73-DA4C54EB7E9D}">
      <dgm:prSet/>
      <dgm:spPr/>
      <dgm:t>
        <a:bodyPr/>
        <a:lstStyle/>
        <a:p>
          <a:r>
            <a:rPr lang="en-GB"/>
            <a:t>Feature Engineering and Selection</a:t>
          </a:r>
          <a:endParaRPr lang="en-US"/>
        </a:p>
      </dgm:t>
    </dgm:pt>
    <dgm:pt modelId="{F43E54FA-4EAA-4B2E-B9D3-33745F1D934F}" type="parTrans" cxnId="{EF08F699-56EF-47A2-B093-16C6A85FA8A5}">
      <dgm:prSet/>
      <dgm:spPr/>
      <dgm:t>
        <a:bodyPr/>
        <a:lstStyle/>
        <a:p>
          <a:endParaRPr lang="en-US"/>
        </a:p>
      </dgm:t>
    </dgm:pt>
    <dgm:pt modelId="{6B6A5F35-E7A6-45CF-9334-165318EA8806}" type="sibTrans" cxnId="{EF08F699-56EF-47A2-B093-16C6A85FA8A5}">
      <dgm:prSet/>
      <dgm:spPr/>
      <dgm:t>
        <a:bodyPr/>
        <a:lstStyle/>
        <a:p>
          <a:endParaRPr lang="en-US"/>
        </a:p>
      </dgm:t>
    </dgm:pt>
    <dgm:pt modelId="{166FBAD2-D2B3-4D64-B335-57EA4C6BDFF5}">
      <dgm:prSet/>
      <dgm:spPr/>
      <dgm:t>
        <a:bodyPr/>
        <a:lstStyle/>
        <a:p>
          <a:r>
            <a:rPr lang="en-GB"/>
            <a:t>Model Building and Evaluation</a:t>
          </a:r>
          <a:endParaRPr lang="en-US"/>
        </a:p>
      </dgm:t>
    </dgm:pt>
    <dgm:pt modelId="{6C5198DC-3386-4EFF-8D33-FE1CC32D1727}" type="parTrans" cxnId="{F29C2C23-40F6-40E9-B703-DC81749DD597}">
      <dgm:prSet/>
      <dgm:spPr/>
      <dgm:t>
        <a:bodyPr/>
        <a:lstStyle/>
        <a:p>
          <a:endParaRPr lang="en-US"/>
        </a:p>
      </dgm:t>
    </dgm:pt>
    <dgm:pt modelId="{C7B8F4F6-7D0E-4EA5-9BF7-726E63617227}" type="sibTrans" cxnId="{F29C2C23-40F6-40E9-B703-DC81749DD597}">
      <dgm:prSet/>
      <dgm:spPr/>
      <dgm:t>
        <a:bodyPr/>
        <a:lstStyle/>
        <a:p>
          <a:endParaRPr lang="en-US"/>
        </a:p>
      </dgm:t>
    </dgm:pt>
    <dgm:pt modelId="{C85B3FDF-180F-48FE-B02C-49C52D0466F0}">
      <dgm:prSet/>
      <dgm:spPr/>
      <dgm:t>
        <a:bodyPr/>
        <a:lstStyle/>
        <a:p>
          <a:r>
            <a:rPr lang="en-GB" dirty="0"/>
            <a:t>Conclusion</a:t>
          </a:r>
          <a:endParaRPr lang="en-US" dirty="0"/>
        </a:p>
      </dgm:t>
    </dgm:pt>
    <dgm:pt modelId="{6C9C15A6-7425-4679-98CB-DC3BBF80DAE0}" type="parTrans" cxnId="{F5086DE8-C250-4333-A5D2-F9F4021FFA02}">
      <dgm:prSet/>
      <dgm:spPr/>
      <dgm:t>
        <a:bodyPr/>
        <a:lstStyle/>
        <a:p>
          <a:endParaRPr lang="en-US"/>
        </a:p>
      </dgm:t>
    </dgm:pt>
    <dgm:pt modelId="{C503E1F7-C5FC-4864-9A8B-CB03B5150EDD}" type="sibTrans" cxnId="{F5086DE8-C250-4333-A5D2-F9F4021FFA02}">
      <dgm:prSet/>
      <dgm:spPr/>
      <dgm:t>
        <a:bodyPr/>
        <a:lstStyle/>
        <a:p>
          <a:endParaRPr lang="en-US"/>
        </a:p>
      </dgm:t>
    </dgm:pt>
    <dgm:pt modelId="{F46B42E3-7A33-497E-AB8D-77E078105110}" type="pres">
      <dgm:prSet presAssocID="{A5CD7CDF-5C46-4C52-8EC1-F7EB6E5DFEA5}" presName="vert0" presStyleCnt="0">
        <dgm:presLayoutVars>
          <dgm:dir/>
          <dgm:animOne val="branch"/>
          <dgm:animLvl val="lvl"/>
        </dgm:presLayoutVars>
      </dgm:prSet>
      <dgm:spPr/>
    </dgm:pt>
    <dgm:pt modelId="{331C4C38-B8EA-4A03-B8A6-45591E317DC3}" type="pres">
      <dgm:prSet presAssocID="{D2E7A605-2F9F-42D4-B089-CE337144CE7A}" presName="thickLine" presStyleLbl="alignNode1" presStyleIdx="0" presStyleCnt="8"/>
      <dgm:spPr/>
    </dgm:pt>
    <dgm:pt modelId="{53FD6301-1285-4657-ABBF-9F36BC454293}" type="pres">
      <dgm:prSet presAssocID="{D2E7A605-2F9F-42D4-B089-CE337144CE7A}" presName="horz1" presStyleCnt="0"/>
      <dgm:spPr/>
    </dgm:pt>
    <dgm:pt modelId="{823D7CDB-3A3B-4372-9503-10BDB544AEBE}" type="pres">
      <dgm:prSet presAssocID="{D2E7A605-2F9F-42D4-B089-CE337144CE7A}" presName="tx1" presStyleLbl="revTx" presStyleIdx="0" presStyleCnt="8"/>
      <dgm:spPr/>
    </dgm:pt>
    <dgm:pt modelId="{EBD09CE1-4023-4AD5-B1C5-E4D175EDC38A}" type="pres">
      <dgm:prSet presAssocID="{D2E7A605-2F9F-42D4-B089-CE337144CE7A}" presName="vert1" presStyleCnt="0"/>
      <dgm:spPr/>
    </dgm:pt>
    <dgm:pt modelId="{243B8055-0DC7-4E8F-A161-B8027917BE7C}" type="pres">
      <dgm:prSet presAssocID="{3E367309-A97F-4A70-8F09-3301A2CB0649}" presName="thickLine" presStyleLbl="alignNode1" presStyleIdx="1" presStyleCnt="8"/>
      <dgm:spPr/>
    </dgm:pt>
    <dgm:pt modelId="{1BB2BDDC-95A5-415D-8002-6937FCFED1BF}" type="pres">
      <dgm:prSet presAssocID="{3E367309-A97F-4A70-8F09-3301A2CB0649}" presName="horz1" presStyleCnt="0"/>
      <dgm:spPr/>
    </dgm:pt>
    <dgm:pt modelId="{FD949B80-B14C-4F90-BE07-B1816D93ECCD}" type="pres">
      <dgm:prSet presAssocID="{3E367309-A97F-4A70-8F09-3301A2CB0649}" presName="tx1" presStyleLbl="revTx" presStyleIdx="1" presStyleCnt="8"/>
      <dgm:spPr/>
    </dgm:pt>
    <dgm:pt modelId="{476506B9-41E4-4861-B047-6DC5060F718F}" type="pres">
      <dgm:prSet presAssocID="{3E367309-A97F-4A70-8F09-3301A2CB0649}" presName="vert1" presStyleCnt="0"/>
      <dgm:spPr/>
    </dgm:pt>
    <dgm:pt modelId="{6B3CECB5-E55C-4FDB-A09F-789227A65EF9}" type="pres">
      <dgm:prSet presAssocID="{7A7B7A39-FD5A-4937-AB7A-9294F9E3EBCA}" presName="thickLine" presStyleLbl="alignNode1" presStyleIdx="2" presStyleCnt="8"/>
      <dgm:spPr/>
    </dgm:pt>
    <dgm:pt modelId="{E4B5F1BA-791B-4D09-B92D-982B4EEF152F}" type="pres">
      <dgm:prSet presAssocID="{7A7B7A39-FD5A-4937-AB7A-9294F9E3EBCA}" presName="horz1" presStyleCnt="0"/>
      <dgm:spPr/>
    </dgm:pt>
    <dgm:pt modelId="{8C666DC7-E0AF-452B-9443-A31C0A9145E4}" type="pres">
      <dgm:prSet presAssocID="{7A7B7A39-FD5A-4937-AB7A-9294F9E3EBCA}" presName="tx1" presStyleLbl="revTx" presStyleIdx="2" presStyleCnt="8"/>
      <dgm:spPr/>
    </dgm:pt>
    <dgm:pt modelId="{7C692669-71FD-4BCD-9F71-6DCBEECC3662}" type="pres">
      <dgm:prSet presAssocID="{7A7B7A39-FD5A-4937-AB7A-9294F9E3EBCA}" presName="vert1" presStyleCnt="0"/>
      <dgm:spPr/>
    </dgm:pt>
    <dgm:pt modelId="{38B3A03B-4F73-462A-84E6-6B4D7A1454B1}" type="pres">
      <dgm:prSet presAssocID="{FF2A11A4-C11A-4CB7-9AFE-31909374490A}" presName="thickLine" presStyleLbl="alignNode1" presStyleIdx="3" presStyleCnt="8"/>
      <dgm:spPr/>
    </dgm:pt>
    <dgm:pt modelId="{867B842B-16F3-4A37-99D1-4DB27DC36DCD}" type="pres">
      <dgm:prSet presAssocID="{FF2A11A4-C11A-4CB7-9AFE-31909374490A}" presName="horz1" presStyleCnt="0"/>
      <dgm:spPr/>
    </dgm:pt>
    <dgm:pt modelId="{BF6B16B5-D339-4AC4-B0D5-D0D9CCE0E2C9}" type="pres">
      <dgm:prSet presAssocID="{FF2A11A4-C11A-4CB7-9AFE-31909374490A}" presName="tx1" presStyleLbl="revTx" presStyleIdx="3" presStyleCnt="8"/>
      <dgm:spPr/>
    </dgm:pt>
    <dgm:pt modelId="{8192B560-8C0E-4048-8AD7-AD70ECA13BEC}" type="pres">
      <dgm:prSet presAssocID="{FF2A11A4-C11A-4CB7-9AFE-31909374490A}" presName="vert1" presStyleCnt="0"/>
      <dgm:spPr/>
    </dgm:pt>
    <dgm:pt modelId="{02EEEC8B-CD05-4CF9-B651-5DC803083AF8}" type="pres">
      <dgm:prSet presAssocID="{F29FE577-86A6-4191-AE2D-CAF170BA66AE}" presName="thickLine" presStyleLbl="alignNode1" presStyleIdx="4" presStyleCnt="8"/>
      <dgm:spPr/>
    </dgm:pt>
    <dgm:pt modelId="{293F997C-D8CC-4228-867B-42FAA73D2589}" type="pres">
      <dgm:prSet presAssocID="{F29FE577-86A6-4191-AE2D-CAF170BA66AE}" presName="horz1" presStyleCnt="0"/>
      <dgm:spPr/>
    </dgm:pt>
    <dgm:pt modelId="{B46969E7-5B29-4D43-B93D-9D23A3026429}" type="pres">
      <dgm:prSet presAssocID="{F29FE577-86A6-4191-AE2D-CAF170BA66AE}" presName="tx1" presStyleLbl="revTx" presStyleIdx="4" presStyleCnt="8"/>
      <dgm:spPr/>
    </dgm:pt>
    <dgm:pt modelId="{055B4CFB-B921-48A3-8A18-CFBDA98AAD05}" type="pres">
      <dgm:prSet presAssocID="{F29FE577-86A6-4191-AE2D-CAF170BA66AE}" presName="vert1" presStyleCnt="0"/>
      <dgm:spPr/>
    </dgm:pt>
    <dgm:pt modelId="{046C31E8-31F5-4E09-B378-C5D040507A12}" type="pres">
      <dgm:prSet presAssocID="{B0A4552A-4AE2-40A8-BC73-DA4C54EB7E9D}" presName="thickLine" presStyleLbl="alignNode1" presStyleIdx="5" presStyleCnt="8"/>
      <dgm:spPr/>
    </dgm:pt>
    <dgm:pt modelId="{3FADEC08-8945-400F-906A-0C9D9E0773A4}" type="pres">
      <dgm:prSet presAssocID="{B0A4552A-4AE2-40A8-BC73-DA4C54EB7E9D}" presName="horz1" presStyleCnt="0"/>
      <dgm:spPr/>
    </dgm:pt>
    <dgm:pt modelId="{DC170918-AFBD-4824-9811-68BE3E61143E}" type="pres">
      <dgm:prSet presAssocID="{B0A4552A-4AE2-40A8-BC73-DA4C54EB7E9D}" presName="tx1" presStyleLbl="revTx" presStyleIdx="5" presStyleCnt="8"/>
      <dgm:spPr/>
    </dgm:pt>
    <dgm:pt modelId="{0692C851-E208-4680-885C-D256F8A0D2F6}" type="pres">
      <dgm:prSet presAssocID="{B0A4552A-4AE2-40A8-BC73-DA4C54EB7E9D}" presName="vert1" presStyleCnt="0"/>
      <dgm:spPr/>
    </dgm:pt>
    <dgm:pt modelId="{5D6BC0AB-0847-4BCE-8D3D-17B39DB0FE9C}" type="pres">
      <dgm:prSet presAssocID="{166FBAD2-D2B3-4D64-B335-57EA4C6BDFF5}" presName="thickLine" presStyleLbl="alignNode1" presStyleIdx="6" presStyleCnt="8"/>
      <dgm:spPr/>
    </dgm:pt>
    <dgm:pt modelId="{60FF4301-A3D2-461C-85AF-CF579CAEEC38}" type="pres">
      <dgm:prSet presAssocID="{166FBAD2-D2B3-4D64-B335-57EA4C6BDFF5}" presName="horz1" presStyleCnt="0"/>
      <dgm:spPr/>
    </dgm:pt>
    <dgm:pt modelId="{B692B8AD-4665-4275-B4DF-100EA6D568D9}" type="pres">
      <dgm:prSet presAssocID="{166FBAD2-D2B3-4D64-B335-57EA4C6BDFF5}" presName="tx1" presStyleLbl="revTx" presStyleIdx="6" presStyleCnt="8"/>
      <dgm:spPr/>
    </dgm:pt>
    <dgm:pt modelId="{7132AB81-E943-47A7-8F4E-E6949DDC5684}" type="pres">
      <dgm:prSet presAssocID="{166FBAD2-D2B3-4D64-B335-57EA4C6BDFF5}" presName="vert1" presStyleCnt="0"/>
      <dgm:spPr/>
    </dgm:pt>
    <dgm:pt modelId="{5A705C4B-C73F-4BF8-AC99-2AD0D8AAD0B2}" type="pres">
      <dgm:prSet presAssocID="{C85B3FDF-180F-48FE-B02C-49C52D0466F0}" presName="thickLine" presStyleLbl="alignNode1" presStyleIdx="7" presStyleCnt="8"/>
      <dgm:spPr/>
    </dgm:pt>
    <dgm:pt modelId="{02EFEB7E-7BD6-4A8D-8A3C-6D1111242147}" type="pres">
      <dgm:prSet presAssocID="{C85B3FDF-180F-48FE-B02C-49C52D0466F0}" presName="horz1" presStyleCnt="0"/>
      <dgm:spPr/>
    </dgm:pt>
    <dgm:pt modelId="{712EE8D7-54BF-4ED2-9DE5-F2A54CD30FEE}" type="pres">
      <dgm:prSet presAssocID="{C85B3FDF-180F-48FE-B02C-49C52D0466F0}" presName="tx1" presStyleLbl="revTx" presStyleIdx="7" presStyleCnt="8"/>
      <dgm:spPr/>
    </dgm:pt>
    <dgm:pt modelId="{879B5BFC-2CB5-45FA-8707-08B51E6C5674}" type="pres">
      <dgm:prSet presAssocID="{C85B3FDF-180F-48FE-B02C-49C52D0466F0}" presName="vert1" presStyleCnt="0"/>
      <dgm:spPr/>
    </dgm:pt>
  </dgm:ptLst>
  <dgm:cxnLst>
    <dgm:cxn modelId="{2621E805-2DC3-4D67-B695-D88242375EA2}" srcId="{A5CD7CDF-5C46-4C52-8EC1-F7EB6E5DFEA5}" destId="{FF2A11A4-C11A-4CB7-9AFE-31909374490A}" srcOrd="3" destOrd="0" parTransId="{781873B4-558C-4AFE-869F-C158766CEBA3}" sibTransId="{22423A98-9338-486E-A004-D9BD0835B03B}"/>
    <dgm:cxn modelId="{15B91209-D599-4446-8160-625B2A5648D0}" srcId="{A5CD7CDF-5C46-4C52-8EC1-F7EB6E5DFEA5}" destId="{F29FE577-86A6-4191-AE2D-CAF170BA66AE}" srcOrd="4" destOrd="0" parTransId="{C5465AF6-6882-4629-A847-75A2AF2B7FA5}" sibTransId="{F13A4A54-0281-4C91-A529-FB568BBD45DE}"/>
    <dgm:cxn modelId="{A042AD1D-A147-44B4-B635-52B614FAE785}" srcId="{A5CD7CDF-5C46-4C52-8EC1-F7EB6E5DFEA5}" destId="{3E367309-A97F-4A70-8F09-3301A2CB0649}" srcOrd="1" destOrd="0" parTransId="{8D567F84-81AB-4AB0-8B30-6211A830B230}" sibTransId="{301BBC20-845B-4570-B035-9E31EF78F20F}"/>
    <dgm:cxn modelId="{F29C2C23-40F6-40E9-B703-DC81749DD597}" srcId="{A5CD7CDF-5C46-4C52-8EC1-F7EB6E5DFEA5}" destId="{166FBAD2-D2B3-4D64-B335-57EA4C6BDFF5}" srcOrd="6" destOrd="0" parTransId="{6C5198DC-3386-4EFF-8D33-FE1CC32D1727}" sibTransId="{C7B8F4F6-7D0E-4EA5-9BF7-726E63617227}"/>
    <dgm:cxn modelId="{D9E9682A-9FE1-4C19-85CC-2D89D96CA4D8}" srcId="{A5CD7CDF-5C46-4C52-8EC1-F7EB6E5DFEA5}" destId="{7A7B7A39-FD5A-4937-AB7A-9294F9E3EBCA}" srcOrd="2" destOrd="0" parTransId="{6006934F-94EA-4449-B44B-0E1B9398FD2E}" sibTransId="{83E370C9-EEE4-4E09-860B-D0A47D58D9C8}"/>
    <dgm:cxn modelId="{436FA130-F4D1-4273-98BD-29AA34E897C1}" type="presOf" srcId="{C85B3FDF-180F-48FE-B02C-49C52D0466F0}" destId="{712EE8D7-54BF-4ED2-9DE5-F2A54CD30FEE}" srcOrd="0" destOrd="0" presId="urn:microsoft.com/office/officeart/2008/layout/LinedList"/>
    <dgm:cxn modelId="{2B7F0C76-19BC-48CE-AB12-C30C544494BE}" type="presOf" srcId="{3E367309-A97F-4A70-8F09-3301A2CB0649}" destId="{FD949B80-B14C-4F90-BE07-B1816D93ECCD}" srcOrd="0" destOrd="0" presId="urn:microsoft.com/office/officeart/2008/layout/LinedList"/>
    <dgm:cxn modelId="{A9EAEC82-F16A-41B1-B5F3-97E256FFD5F2}" srcId="{A5CD7CDF-5C46-4C52-8EC1-F7EB6E5DFEA5}" destId="{D2E7A605-2F9F-42D4-B089-CE337144CE7A}" srcOrd="0" destOrd="0" parTransId="{F37613C7-F679-4C00-B861-BA63DC8966D3}" sibTransId="{8993FA50-0126-420C-BD9D-2F44214F6D89}"/>
    <dgm:cxn modelId="{EF08F699-56EF-47A2-B093-16C6A85FA8A5}" srcId="{A5CD7CDF-5C46-4C52-8EC1-F7EB6E5DFEA5}" destId="{B0A4552A-4AE2-40A8-BC73-DA4C54EB7E9D}" srcOrd="5" destOrd="0" parTransId="{F43E54FA-4EAA-4B2E-B9D3-33745F1D934F}" sibTransId="{6B6A5F35-E7A6-45CF-9334-165318EA8806}"/>
    <dgm:cxn modelId="{342E5CA2-D6EE-40A1-AFE3-9B2EADC12712}" type="presOf" srcId="{7A7B7A39-FD5A-4937-AB7A-9294F9E3EBCA}" destId="{8C666DC7-E0AF-452B-9443-A31C0A9145E4}" srcOrd="0" destOrd="0" presId="urn:microsoft.com/office/officeart/2008/layout/LinedList"/>
    <dgm:cxn modelId="{929D33A5-9F71-4DEE-B879-D1308F3C0583}" type="presOf" srcId="{D2E7A605-2F9F-42D4-B089-CE337144CE7A}" destId="{823D7CDB-3A3B-4372-9503-10BDB544AEBE}" srcOrd="0" destOrd="0" presId="urn:microsoft.com/office/officeart/2008/layout/LinedList"/>
    <dgm:cxn modelId="{DFADC2AB-82A9-47C4-BE3B-DB2B94D76A98}" type="presOf" srcId="{FF2A11A4-C11A-4CB7-9AFE-31909374490A}" destId="{BF6B16B5-D339-4AC4-B0D5-D0D9CCE0E2C9}" srcOrd="0" destOrd="0" presId="urn:microsoft.com/office/officeart/2008/layout/LinedList"/>
    <dgm:cxn modelId="{73C40FBC-EEB1-476D-8E31-5FB153EF1EA7}" type="presOf" srcId="{F29FE577-86A6-4191-AE2D-CAF170BA66AE}" destId="{B46969E7-5B29-4D43-B93D-9D23A3026429}" srcOrd="0" destOrd="0" presId="urn:microsoft.com/office/officeart/2008/layout/LinedList"/>
    <dgm:cxn modelId="{8B71C4D7-4FDB-4A2A-AABB-06B6FD5A282D}" type="presOf" srcId="{A5CD7CDF-5C46-4C52-8EC1-F7EB6E5DFEA5}" destId="{F46B42E3-7A33-497E-AB8D-77E078105110}" srcOrd="0" destOrd="0" presId="urn:microsoft.com/office/officeart/2008/layout/LinedList"/>
    <dgm:cxn modelId="{F30472E6-48F1-43E5-867F-70AFC9F1B475}" type="presOf" srcId="{B0A4552A-4AE2-40A8-BC73-DA4C54EB7E9D}" destId="{DC170918-AFBD-4824-9811-68BE3E61143E}" srcOrd="0" destOrd="0" presId="urn:microsoft.com/office/officeart/2008/layout/LinedList"/>
    <dgm:cxn modelId="{F5086DE8-C250-4333-A5D2-F9F4021FFA02}" srcId="{A5CD7CDF-5C46-4C52-8EC1-F7EB6E5DFEA5}" destId="{C85B3FDF-180F-48FE-B02C-49C52D0466F0}" srcOrd="7" destOrd="0" parTransId="{6C9C15A6-7425-4679-98CB-DC3BBF80DAE0}" sibTransId="{C503E1F7-C5FC-4864-9A8B-CB03B5150EDD}"/>
    <dgm:cxn modelId="{93F08BFF-D504-4ED8-B1FD-3C18CE320BBB}" type="presOf" srcId="{166FBAD2-D2B3-4D64-B335-57EA4C6BDFF5}" destId="{B692B8AD-4665-4275-B4DF-100EA6D568D9}" srcOrd="0" destOrd="0" presId="urn:microsoft.com/office/officeart/2008/layout/LinedList"/>
    <dgm:cxn modelId="{A9995682-6992-47FF-9717-AAEB314D43F9}" type="presParOf" srcId="{F46B42E3-7A33-497E-AB8D-77E078105110}" destId="{331C4C38-B8EA-4A03-B8A6-45591E317DC3}" srcOrd="0" destOrd="0" presId="urn:microsoft.com/office/officeart/2008/layout/LinedList"/>
    <dgm:cxn modelId="{5C1F1A91-28E7-450E-88C9-D91B4A76840C}" type="presParOf" srcId="{F46B42E3-7A33-497E-AB8D-77E078105110}" destId="{53FD6301-1285-4657-ABBF-9F36BC454293}" srcOrd="1" destOrd="0" presId="urn:microsoft.com/office/officeart/2008/layout/LinedList"/>
    <dgm:cxn modelId="{AE115969-504D-41DB-A768-55F349ACF689}" type="presParOf" srcId="{53FD6301-1285-4657-ABBF-9F36BC454293}" destId="{823D7CDB-3A3B-4372-9503-10BDB544AEBE}" srcOrd="0" destOrd="0" presId="urn:microsoft.com/office/officeart/2008/layout/LinedList"/>
    <dgm:cxn modelId="{D8717038-CAE0-4B9F-A6A5-68C14E7EE7FE}" type="presParOf" srcId="{53FD6301-1285-4657-ABBF-9F36BC454293}" destId="{EBD09CE1-4023-4AD5-B1C5-E4D175EDC38A}" srcOrd="1" destOrd="0" presId="urn:microsoft.com/office/officeart/2008/layout/LinedList"/>
    <dgm:cxn modelId="{590D06B7-F40D-4652-B489-F7050A5B3917}" type="presParOf" srcId="{F46B42E3-7A33-497E-AB8D-77E078105110}" destId="{243B8055-0DC7-4E8F-A161-B8027917BE7C}" srcOrd="2" destOrd="0" presId="urn:microsoft.com/office/officeart/2008/layout/LinedList"/>
    <dgm:cxn modelId="{4B6AD9B3-254F-409C-91FA-0BFC6440B68C}" type="presParOf" srcId="{F46B42E3-7A33-497E-AB8D-77E078105110}" destId="{1BB2BDDC-95A5-415D-8002-6937FCFED1BF}" srcOrd="3" destOrd="0" presId="urn:microsoft.com/office/officeart/2008/layout/LinedList"/>
    <dgm:cxn modelId="{175F6008-DDD0-467F-AE62-AFE84AA9CC9B}" type="presParOf" srcId="{1BB2BDDC-95A5-415D-8002-6937FCFED1BF}" destId="{FD949B80-B14C-4F90-BE07-B1816D93ECCD}" srcOrd="0" destOrd="0" presId="urn:microsoft.com/office/officeart/2008/layout/LinedList"/>
    <dgm:cxn modelId="{A1D71879-A278-45EF-A84A-B5246DC28460}" type="presParOf" srcId="{1BB2BDDC-95A5-415D-8002-6937FCFED1BF}" destId="{476506B9-41E4-4861-B047-6DC5060F718F}" srcOrd="1" destOrd="0" presId="urn:microsoft.com/office/officeart/2008/layout/LinedList"/>
    <dgm:cxn modelId="{22F65324-6A67-411B-9CE3-85A2A5B98F07}" type="presParOf" srcId="{F46B42E3-7A33-497E-AB8D-77E078105110}" destId="{6B3CECB5-E55C-4FDB-A09F-789227A65EF9}" srcOrd="4" destOrd="0" presId="urn:microsoft.com/office/officeart/2008/layout/LinedList"/>
    <dgm:cxn modelId="{6E2FA8E7-5AC7-417E-AB78-3EE20ACFDC0D}" type="presParOf" srcId="{F46B42E3-7A33-497E-AB8D-77E078105110}" destId="{E4B5F1BA-791B-4D09-B92D-982B4EEF152F}" srcOrd="5" destOrd="0" presId="urn:microsoft.com/office/officeart/2008/layout/LinedList"/>
    <dgm:cxn modelId="{C6EC2DDF-39BC-4A89-9CD1-A86438094346}" type="presParOf" srcId="{E4B5F1BA-791B-4D09-B92D-982B4EEF152F}" destId="{8C666DC7-E0AF-452B-9443-A31C0A9145E4}" srcOrd="0" destOrd="0" presId="urn:microsoft.com/office/officeart/2008/layout/LinedList"/>
    <dgm:cxn modelId="{04237824-AFEE-4C63-A827-FB308E932442}" type="presParOf" srcId="{E4B5F1BA-791B-4D09-B92D-982B4EEF152F}" destId="{7C692669-71FD-4BCD-9F71-6DCBEECC3662}" srcOrd="1" destOrd="0" presId="urn:microsoft.com/office/officeart/2008/layout/LinedList"/>
    <dgm:cxn modelId="{55C35F66-98BF-4FEF-86A4-FB74BAD76539}" type="presParOf" srcId="{F46B42E3-7A33-497E-AB8D-77E078105110}" destId="{38B3A03B-4F73-462A-84E6-6B4D7A1454B1}" srcOrd="6" destOrd="0" presId="urn:microsoft.com/office/officeart/2008/layout/LinedList"/>
    <dgm:cxn modelId="{A067C98C-441D-489A-B4CE-2193C478AA68}" type="presParOf" srcId="{F46B42E3-7A33-497E-AB8D-77E078105110}" destId="{867B842B-16F3-4A37-99D1-4DB27DC36DCD}" srcOrd="7" destOrd="0" presId="urn:microsoft.com/office/officeart/2008/layout/LinedList"/>
    <dgm:cxn modelId="{819FA160-EA3B-46B7-9F5F-F3F84CA5E11B}" type="presParOf" srcId="{867B842B-16F3-4A37-99D1-4DB27DC36DCD}" destId="{BF6B16B5-D339-4AC4-B0D5-D0D9CCE0E2C9}" srcOrd="0" destOrd="0" presId="urn:microsoft.com/office/officeart/2008/layout/LinedList"/>
    <dgm:cxn modelId="{15B90184-26DB-4A68-A96C-BE28811E50B0}" type="presParOf" srcId="{867B842B-16F3-4A37-99D1-4DB27DC36DCD}" destId="{8192B560-8C0E-4048-8AD7-AD70ECA13BEC}" srcOrd="1" destOrd="0" presId="urn:microsoft.com/office/officeart/2008/layout/LinedList"/>
    <dgm:cxn modelId="{7A773058-C99E-4020-9B98-057A984BED4E}" type="presParOf" srcId="{F46B42E3-7A33-497E-AB8D-77E078105110}" destId="{02EEEC8B-CD05-4CF9-B651-5DC803083AF8}" srcOrd="8" destOrd="0" presId="urn:microsoft.com/office/officeart/2008/layout/LinedList"/>
    <dgm:cxn modelId="{93D3AFE3-34A0-4E35-8251-AFF4E13A2A2B}" type="presParOf" srcId="{F46B42E3-7A33-497E-AB8D-77E078105110}" destId="{293F997C-D8CC-4228-867B-42FAA73D2589}" srcOrd="9" destOrd="0" presId="urn:microsoft.com/office/officeart/2008/layout/LinedList"/>
    <dgm:cxn modelId="{768D6ED8-E3DA-4F45-8361-3261E8E1347B}" type="presParOf" srcId="{293F997C-D8CC-4228-867B-42FAA73D2589}" destId="{B46969E7-5B29-4D43-B93D-9D23A3026429}" srcOrd="0" destOrd="0" presId="urn:microsoft.com/office/officeart/2008/layout/LinedList"/>
    <dgm:cxn modelId="{2E34556C-BD07-47B4-8AAD-4892E468FED8}" type="presParOf" srcId="{293F997C-D8CC-4228-867B-42FAA73D2589}" destId="{055B4CFB-B921-48A3-8A18-CFBDA98AAD05}" srcOrd="1" destOrd="0" presId="urn:microsoft.com/office/officeart/2008/layout/LinedList"/>
    <dgm:cxn modelId="{F76C7AAE-3155-4C84-8C9A-9DCA5A686BE7}" type="presParOf" srcId="{F46B42E3-7A33-497E-AB8D-77E078105110}" destId="{046C31E8-31F5-4E09-B378-C5D040507A12}" srcOrd="10" destOrd="0" presId="urn:microsoft.com/office/officeart/2008/layout/LinedList"/>
    <dgm:cxn modelId="{92F954D5-35FE-4DDA-9BF6-C2998B1DD0D2}" type="presParOf" srcId="{F46B42E3-7A33-497E-AB8D-77E078105110}" destId="{3FADEC08-8945-400F-906A-0C9D9E0773A4}" srcOrd="11" destOrd="0" presId="urn:microsoft.com/office/officeart/2008/layout/LinedList"/>
    <dgm:cxn modelId="{A2F41FE9-D249-4A44-A17B-444FCAEA5BCC}" type="presParOf" srcId="{3FADEC08-8945-400F-906A-0C9D9E0773A4}" destId="{DC170918-AFBD-4824-9811-68BE3E61143E}" srcOrd="0" destOrd="0" presId="urn:microsoft.com/office/officeart/2008/layout/LinedList"/>
    <dgm:cxn modelId="{355B0D10-E93F-492A-B67E-392404991ADD}" type="presParOf" srcId="{3FADEC08-8945-400F-906A-0C9D9E0773A4}" destId="{0692C851-E208-4680-885C-D256F8A0D2F6}" srcOrd="1" destOrd="0" presId="urn:microsoft.com/office/officeart/2008/layout/LinedList"/>
    <dgm:cxn modelId="{198B9477-B5F8-4128-B30A-399248AE1645}" type="presParOf" srcId="{F46B42E3-7A33-497E-AB8D-77E078105110}" destId="{5D6BC0AB-0847-4BCE-8D3D-17B39DB0FE9C}" srcOrd="12" destOrd="0" presId="urn:microsoft.com/office/officeart/2008/layout/LinedList"/>
    <dgm:cxn modelId="{6C198CF3-B888-43AB-9E15-0D16857FBB5F}" type="presParOf" srcId="{F46B42E3-7A33-497E-AB8D-77E078105110}" destId="{60FF4301-A3D2-461C-85AF-CF579CAEEC38}" srcOrd="13" destOrd="0" presId="urn:microsoft.com/office/officeart/2008/layout/LinedList"/>
    <dgm:cxn modelId="{6241BB30-07FE-49E6-9DBA-8D45B972B5AF}" type="presParOf" srcId="{60FF4301-A3D2-461C-85AF-CF579CAEEC38}" destId="{B692B8AD-4665-4275-B4DF-100EA6D568D9}" srcOrd="0" destOrd="0" presId="urn:microsoft.com/office/officeart/2008/layout/LinedList"/>
    <dgm:cxn modelId="{0AC2AEDB-BAE7-4453-A062-606334729D67}" type="presParOf" srcId="{60FF4301-A3D2-461C-85AF-CF579CAEEC38}" destId="{7132AB81-E943-47A7-8F4E-E6949DDC5684}" srcOrd="1" destOrd="0" presId="urn:microsoft.com/office/officeart/2008/layout/LinedList"/>
    <dgm:cxn modelId="{375D4038-B54C-4A9F-9A12-1446B19AF519}" type="presParOf" srcId="{F46B42E3-7A33-497E-AB8D-77E078105110}" destId="{5A705C4B-C73F-4BF8-AC99-2AD0D8AAD0B2}" srcOrd="14" destOrd="0" presId="urn:microsoft.com/office/officeart/2008/layout/LinedList"/>
    <dgm:cxn modelId="{16454CEF-A401-4181-8A63-7EC386173B29}" type="presParOf" srcId="{F46B42E3-7A33-497E-AB8D-77E078105110}" destId="{02EFEB7E-7BD6-4A8D-8A3C-6D1111242147}" srcOrd="15" destOrd="0" presId="urn:microsoft.com/office/officeart/2008/layout/LinedList"/>
    <dgm:cxn modelId="{4C434A4D-F0C7-4B5E-8460-D914A16487A3}" type="presParOf" srcId="{02EFEB7E-7BD6-4A8D-8A3C-6D1111242147}" destId="{712EE8D7-54BF-4ED2-9DE5-F2A54CD30FEE}" srcOrd="0" destOrd="0" presId="urn:microsoft.com/office/officeart/2008/layout/LinedList"/>
    <dgm:cxn modelId="{20400E3B-E1F0-4B39-AD63-33E93D0F1599}" type="presParOf" srcId="{02EFEB7E-7BD6-4A8D-8A3C-6D1111242147}" destId="{879B5BFC-2CB5-45FA-8707-08B51E6C567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AA2435-8E41-4B22-83E9-4DFA37BA79B0}" type="doc">
      <dgm:prSet loTypeId="urn:microsoft.com/office/officeart/2005/8/layout/hierarchy1" loCatId="hierarchy" qsTypeId="urn:microsoft.com/office/officeart/2005/8/quickstyle/simple5" qsCatId="simple" csTypeId="urn:microsoft.com/office/officeart/2005/8/colors/colorful5" csCatId="colorful" phldr="1"/>
      <dgm:spPr/>
      <dgm:t>
        <a:bodyPr/>
        <a:lstStyle/>
        <a:p>
          <a:endParaRPr lang="en-US"/>
        </a:p>
      </dgm:t>
    </dgm:pt>
    <dgm:pt modelId="{DB864653-1ED0-4570-9367-1AAF11805875}">
      <dgm:prSet custT="1"/>
      <dgm:spPr/>
      <dgm:t>
        <a:bodyPr/>
        <a:lstStyle/>
        <a:p>
          <a:r>
            <a:rPr lang="en-US" sz="1400" dirty="0">
              <a:latin typeface="Bookman Old Style" panose="02050604050505020204" pitchFamily="18" charset="0"/>
            </a:rPr>
            <a:t>Data Shared for telecom domain shows a </a:t>
          </a:r>
          <a:r>
            <a:rPr lang="en-US" sz="1400" b="1" i="1" dirty="0">
              <a:latin typeface="Bookman Old Style" panose="02050604050505020204" pitchFamily="18" charset="0"/>
            </a:rPr>
            <a:t>26.5% churn</a:t>
          </a:r>
          <a:r>
            <a:rPr lang="en-US" sz="1400" dirty="0">
              <a:latin typeface="Bookman Old Style" panose="02050604050505020204" pitchFamily="18" charset="0"/>
            </a:rPr>
            <a:t> rate for sample population.</a:t>
          </a:r>
        </a:p>
      </dgm:t>
    </dgm:pt>
    <dgm:pt modelId="{BA1162C4-663E-410D-8AC0-45243FDE4FD9}" type="parTrans" cxnId="{15B9CD86-ADA6-412A-A2DE-402E9FEFA70D}">
      <dgm:prSet/>
      <dgm:spPr/>
      <dgm:t>
        <a:bodyPr/>
        <a:lstStyle/>
        <a:p>
          <a:endParaRPr lang="en-US"/>
        </a:p>
      </dgm:t>
    </dgm:pt>
    <dgm:pt modelId="{F0AC156E-65EC-4993-A282-96E9745B5106}" type="sibTrans" cxnId="{15B9CD86-ADA6-412A-A2DE-402E9FEFA70D}">
      <dgm:prSet/>
      <dgm:spPr/>
      <dgm:t>
        <a:bodyPr/>
        <a:lstStyle/>
        <a:p>
          <a:endParaRPr lang="en-US"/>
        </a:p>
      </dgm:t>
    </dgm:pt>
    <dgm:pt modelId="{26EC212D-D3CF-436C-B077-DB2CAA4650F3}">
      <dgm:prSet custT="1"/>
      <dgm:spPr/>
      <dgm:t>
        <a:bodyPr/>
        <a:lstStyle/>
        <a:p>
          <a:r>
            <a:rPr lang="en-US" sz="1400" dirty="0">
              <a:latin typeface="Bookman Old Style" panose="02050604050505020204" pitchFamily="18" charset="0"/>
            </a:rPr>
            <a:t>For any telco it is quite economical and beneficial to retain a customer than acquiring a customer at a </a:t>
          </a:r>
          <a:r>
            <a:rPr lang="en-US" sz="1400" b="1" i="1" dirty="0">
              <a:latin typeface="Bookman Old Style" panose="02050604050505020204" pitchFamily="18" charset="0"/>
            </a:rPr>
            <a:t>cost of 1000 </a:t>
          </a:r>
          <a:r>
            <a:rPr lang="en-US" sz="1400" b="1" i="1" dirty="0" err="1">
              <a:latin typeface="Bookman Old Style" panose="02050604050505020204" pitchFamily="18" charset="0"/>
            </a:rPr>
            <a:t>rs</a:t>
          </a:r>
          <a:r>
            <a:rPr lang="en-US" sz="1400" b="1" i="1" dirty="0">
              <a:latin typeface="Bookman Old Style" panose="02050604050505020204" pitchFamily="18" charset="0"/>
            </a:rPr>
            <a:t> per customer acquired</a:t>
          </a:r>
          <a:r>
            <a:rPr lang="en-US" sz="1400" dirty="0">
              <a:latin typeface="Bookman Old Style" panose="02050604050505020204" pitchFamily="18" charset="0"/>
            </a:rPr>
            <a:t>.</a:t>
          </a:r>
        </a:p>
      </dgm:t>
    </dgm:pt>
    <dgm:pt modelId="{AAD9258A-C579-44FA-967A-DB346AFCE956}" type="parTrans" cxnId="{F84527A3-3398-4CBF-8BE1-934C5136125F}">
      <dgm:prSet/>
      <dgm:spPr/>
      <dgm:t>
        <a:bodyPr/>
        <a:lstStyle/>
        <a:p>
          <a:endParaRPr lang="en-US"/>
        </a:p>
      </dgm:t>
    </dgm:pt>
    <dgm:pt modelId="{5A57E0A9-EBDF-4B40-8B26-328717FFC5A0}" type="sibTrans" cxnId="{F84527A3-3398-4CBF-8BE1-934C5136125F}">
      <dgm:prSet/>
      <dgm:spPr/>
      <dgm:t>
        <a:bodyPr/>
        <a:lstStyle/>
        <a:p>
          <a:endParaRPr lang="en-US"/>
        </a:p>
      </dgm:t>
    </dgm:pt>
    <dgm:pt modelId="{2E79D4D8-5FDB-4DCA-8A8E-C9921E33A7E7}">
      <dgm:prSet custT="1"/>
      <dgm:spPr/>
      <dgm:t>
        <a:bodyPr/>
        <a:lstStyle/>
        <a:p>
          <a:r>
            <a:rPr lang="en-US" sz="1400" dirty="0">
              <a:latin typeface="Bookman Old Style" panose="02050604050505020204" pitchFamily="18" charset="0"/>
            </a:rPr>
            <a:t>Business wants to </a:t>
          </a:r>
          <a:r>
            <a:rPr lang="en-US" sz="1400" b="1" i="1" dirty="0">
              <a:latin typeface="Bookman Old Style" panose="02050604050505020204" pitchFamily="18" charset="0"/>
            </a:rPr>
            <a:t>bring down the churn rate to 15%</a:t>
          </a:r>
          <a:r>
            <a:rPr lang="en-US" sz="1400" dirty="0">
              <a:latin typeface="Bookman Old Style" panose="02050604050505020204" pitchFamily="18" charset="0"/>
            </a:rPr>
            <a:t> for starters keeping a margin for 11% improvement while management takes additional steps.</a:t>
          </a:r>
        </a:p>
      </dgm:t>
    </dgm:pt>
    <dgm:pt modelId="{57C53AD7-A230-4B1F-AD29-171053D9C59B}" type="parTrans" cxnId="{9BBCD511-18DD-4488-ADC0-558B137C7AF2}">
      <dgm:prSet/>
      <dgm:spPr/>
      <dgm:t>
        <a:bodyPr/>
        <a:lstStyle/>
        <a:p>
          <a:endParaRPr lang="en-US"/>
        </a:p>
      </dgm:t>
    </dgm:pt>
    <dgm:pt modelId="{4E597A7D-59C7-4091-9B9C-8513AA4C1C33}" type="sibTrans" cxnId="{9BBCD511-18DD-4488-ADC0-558B137C7AF2}">
      <dgm:prSet/>
      <dgm:spPr/>
      <dgm:t>
        <a:bodyPr/>
        <a:lstStyle/>
        <a:p>
          <a:endParaRPr lang="en-US"/>
        </a:p>
      </dgm:t>
    </dgm:pt>
    <dgm:pt modelId="{2CFCF0EB-2FE8-4523-891A-17D3C7A9C5FF}" type="pres">
      <dgm:prSet presAssocID="{67AA2435-8E41-4B22-83E9-4DFA37BA79B0}" presName="hierChild1" presStyleCnt="0">
        <dgm:presLayoutVars>
          <dgm:chPref val="1"/>
          <dgm:dir/>
          <dgm:animOne val="branch"/>
          <dgm:animLvl val="lvl"/>
          <dgm:resizeHandles/>
        </dgm:presLayoutVars>
      </dgm:prSet>
      <dgm:spPr/>
    </dgm:pt>
    <dgm:pt modelId="{0F00C3A8-E3C9-4FA0-87B7-D90CF5693149}" type="pres">
      <dgm:prSet presAssocID="{DB864653-1ED0-4570-9367-1AAF11805875}" presName="hierRoot1" presStyleCnt="0"/>
      <dgm:spPr/>
    </dgm:pt>
    <dgm:pt modelId="{3832CEE0-0F9A-4F74-81F5-59ADF2C947DC}" type="pres">
      <dgm:prSet presAssocID="{DB864653-1ED0-4570-9367-1AAF11805875}" presName="composite" presStyleCnt="0"/>
      <dgm:spPr/>
    </dgm:pt>
    <dgm:pt modelId="{EF19DAFE-C0EE-4785-9F4E-34E288AC70A9}" type="pres">
      <dgm:prSet presAssocID="{DB864653-1ED0-4570-9367-1AAF11805875}" presName="background" presStyleLbl="node0" presStyleIdx="0" presStyleCnt="3"/>
      <dgm:spPr/>
    </dgm:pt>
    <dgm:pt modelId="{C99B8B10-80E2-4F3E-9734-BE2B8686723F}" type="pres">
      <dgm:prSet presAssocID="{DB864653-1ED0-4570-9367-1AAF11805875}" presName="text" presStyleLbl="fgAcc0" presStyleIdx="0" presStyleCnt="3">
        <dgm:presLayoutVars>
          <dgm:chPref val="3"/>
        </dgm:presLayoutVars>
      </dgm:prSet>
      <dgm:spPr/>
    </dgm:pt>
    <dgm:pt modelId="{108D6213-D52D-44C7-9478-34DF84B51566}" type="pres">
      <dgm:prSet presAssocID="{DB864653-1ED0-4570-9367-1AAF11805875}" presName="hierChild2" presStyleCnt="0"/>
      <dgm:spPr/>
    </dgm:pt>
    <dgm:pt modelId="{892BFB57-FDDC-4491-9BD2-3C19AD3B6883}" type="pres">
      <dgm:prSet presAssocID="{26EC212D-D3CF-436C-B077-DB2CAA4650F3}" presName="hierRoot1" presStyleCnt="0"/>
      <dgm:spPr/>
    </dgm:pt>
    <dgm:pt modelId="{BE9F2F7A-CDD6-49F3-8C55-87DAAFBFAC00}" type="pres">
      <dgm:prSet presAssocID="{26EC212D-D3CF-436C-B077-DB2CAA4650F3}" presName="composite" presStyleCnt="0"/>
      <dgm:spPr/>
    </dgm:pt>
    <dgm:pt modelId="{95FF6F1C-ABD6-422D-8314-4A2762973140}" type="pres">
      <dgm:prSet presAssocID="{26EC212D-D3CF-436C-B077-DB2CAA4650F3}" presName="background" presStyleLbl="node0" presStyleIdx="1" presStyleCnt="3"/>
      <dgm:spPr/>
    </dgm:pt>
    <dgm:pt modelId="{FF733208-54C4-41C6-99EB-799C06E5681F}" type="pres">
      <dgm:prSet presAssocID="{26EC212D-D3CF-436C-B077-DB2CAA4650F3}" presName="text" presStyleLbl="fgAcc0" presStyleIdx="1" presStyleCnt="3">
        <dgm:presLayoutVars>
          <dgm:chPref val="3"/>
        </dgm:presLayoutVars>
      </dgm:prSet>
      <dgm:spPr/>
    </dgm:pt>
    <dgm:pt modelId="{53F2B587-1914-4C3D-AB53-E811C0C36463}" type="pres">
      <dgm:prSet presAssocID="{26EC212D-D3CF-436C-B077-DB2CAA4650F3}" presName="hierChild2" presStyleCnt="0"/>
      <dgm:spPr/>
    </dgm:pt>
    <dgm:pt modelId="{1913A497-7399-467F-8949-1E39A9D23A5D}" type="pres">
      <dgm:prSet presAssocID="{2E79D4D8-5FDB-4DCA-8A8E-C9921E33A7E7}" presName="hierRoot1" presStyleCnt="0"/>
      <dgm:spPr/>
    </dgm:pt>
    <dgm:pt modelId="{DAC2B020-686C-4E99-A0F1-6D5661C230A8}" type="pres">
      <dgm:prSet presAssocID="{2E79D4D8-5FDB-4DCA-8A8E-C9921E33A7E7}" presName="composite" presStyleCnt="0"/>
      <dgm:spPr/>
    </dgm:pt>
    <dgm:pt modelId="{CD201EC8-3816-4250-A5F7-CF850E90B229}" type="pres">
      <dgm:prSet presAssocID="{2E79D4D8-5FDB-4DCA-8A8E-C9921E33A7E7}" presName="background" presStyleLbl="node0" presStyleIdx="2" presStyleCnt="3"/>
      <dgm:spPr/>
    </dgm:pt>
    <dgm:pt modelId="{1D2352F6-F88E-4481-A664-F0268B0F360D}" type="pres">
      <dgm:prSet presAssocID="{2E79D4D8-5FDB-4DCA-8A8E-C9921E33A7E7}" presName="text" presStyleLbl="fgAcc0" presStyleIdx="2" presStyleCnt="3">
        <dgm:presLayoutVars>
          <dgm:chPref val="3"/>
        </dgm:presLayoutVars>
      </dgm:prSet>
      <dgm:spPr/>
    </dgm:pt>
    <dgm:pt modelId="{741F2360-4F6E-4BEE-88E2-BD007FC28F05}" type="pres">
      <dgm:prSet presAssocID="{2E79D4D8-5FDB-4DCA-8A8E-C9921E33A7E7}" presName="hierChild2" presStyleCnt="0"/>
      <dgm:spPr/>
    </dgm:pt>
  </dgm:ptLst>
  <dgm:cxnLst>
    <dgm:cxn modelId="{9BBCD511-18DD-4488-ADC0-558B137C7AF2}" srcId="{67AA2435-8E41-4B22-83E9-4DFA37BA79B0}" destId="{2E79D4D8-5FDB-4DCA-8A8E-C9921E33A7E7}" srcOrd="2" destOrd="0" parTransId="{57C53AD7-A230-4B1F-AD29-171053D9C59B}" sibTransId="{4E597A7D-59C7-4091-9B9C-8513AA4C1C33}"/>
    <dgm:cxn modelId="{485D8668-EFF7-4636-9C49-7CF08BB5D637}" type="presOf" srcId="{2E79D4D8-5FDB-4DCA-8A8E-C9921E33A7E7}" destId="{1D2352F6-F88E-4481-A664-F0268B0F360D}" srcOrd="0" destOrd="0" presId="urn:microsoft.com/office/officeart/2005/8/layout/hierarchy1"/>
    <dgm:cxn modelId="{767B5970-61FF-4F08-9263-9F4041F02F8B}" type="presOf" srcId="{26EC212D-D3CF-436C-B077-DB2CAA4650F3}" destId="{FF733208-54C4-41C6-99EB-799C06E5681F}" srcOrd="0" destOrd="0" presId="urn:microsoft.com/office/officeart/2005/8/layout/hierarchy1"/>
    <dgm:cxn modelId="{15B9CD86-ADA6-412A-A2DE-402E9FEFA70D}" srcId="{67AA2435-8E41-4B22-83E9-4DFA37BA79B0}" destId="{DB864653-1ED0-4570-9367-1AAF11805875}" srcOrd="0" destOrd="0" parTransId="{BA1162C4-663E-410D-8AC0-45243FDE4FD9}" sibTransId="{F0AC156E-65EC-4993-A282-96E9745B5106}"/>
    <dgm:cxn modelId="{F7DCA39C-5DED-46BB-BE7C-FC846AE7E96B}" type="presOf" srcId="{DB864653-1ED0-4570-9367-1AAF11805875}" destId="{C99B8B10-80E2-4F3E-9734-BE2B8686723F}" srcOrd="0" destOrd="0" presId="urn:microsoft.com/office/officeart/2005/8/layout/hierarchy1"/>
    <dgm:cxn modelId="{F84527A3-3398-4CBF-8BE1-934C5136125F}" srcId="{67AA2435-8E41-4B22-83E9-4DFA37BA79B0}" destId="{26EC212D-D3CF-436C-B077-DB2CAA4650F3}" srcOrd="1" destOrd="0" parTransId="{AAD9258A-C579-44FA-967A-DB346AFCE956}" sibTransId="{5A57E0A9-EBDF-4B40-8B26-328717FFC5A0}"/>
    <dgm:cxn modelId="{2BC2BEC1-B427-47C6-9413-CE27F0CEEB6C}" type="presOf" srcId="{67AA2435-8E41-4B22-83E9-4DFA37BA79B0}" destId="{2CFCF0EB-2FE8-4523-891A-17D3C7A9C5FF}" srcOrd="0" destOrd="0" presId="urn:microsoft.com/office/officeart/2005/8/layout/hierarchy1"/>
    <dgm:cxn modelId="{5EFCAFCE-DCC5-44D4-9584-03451E9D8DB2}" type="presParOf" srcId="{2CFCF0EB-2FE8-4523-891A-17D3C7A9C5FF}" destId="{0F00C3A8-E3C9-4FA0-87B7-D90CF5693149}" srcOrd="0" destOrd="0" presId="urn:microsoft.com/office/officeart/2005/8/layout/hierarchy1"/>
    <dgm:cxn modelId="{952F509A-5A8D-4236-AF41-FA3A7F996A09}" type="presParOf" srcId="{0F00C3A8-E3C9-4FA0-87B7-D90CF5693149}" destId="{3832CEE0-0F9A-4F74-81F5-59ADF2C947DC}" srcOrd="0" destOrd="0" presId="urn:microsoft.com/office/officeart/2005/8/layout/hierarchy1"/>
    <dgm:cxn modelId="{6E409E3B-7248-434B-BD55-81E59046D2EC}" type="presParOf" srcId="{3832CEE0-0F9A-4F74-81F5-59ADF2C947DC}" destId="{EF19DAFE-C0EE-4785-9F4E-34E288AC70A9}" srcOrd="0" destOrd="0" presId="urn:microsoft.com/office/officeart/2005/8/layout/hierarchy1"/>
    <dgm:cxn modelId="{7C1D5AE0-12B9-4A50-8D44-FA7DE9D56C6B}" type="presParOf" srcId="{3832CEE0-0F9A-4F74-81F5-59ADF2C947DC}" destId="{C99B8B10-80E2-4F3E-9734-BE2B8686723F}" srcOrd="1" destOrd="0" presId="urn:microsoft.com/office/officeart/2005/8/layout/hierarchy1"/>
    <dgm:cxn modelId="{42C6F2CC-C802-484E-A58C-7BE66D80CB49}" type="presParOf" srcId="{0F00C3A8-E3C9-4FA0-87B7-D90CF5693149}" destId="{108D6213-D52D-44C7-9478-34DF84B51566}" srcOrd="1" destOrd="0" presId="urn:microsoft.com/office/officeart/2005/8/layout/hierarchy1"/>
    <dgm:cxn modelId="{41732DAE-FA72-4171-8BF5-BC1ED36D775E}" type="presParOf" srcId="{2CFCF0EB-2FE8-4523-891A-17D3C7A9C5FF}" destId="{892BFB57-FDDC-4491-9BD2-3C19AD3B6883}" srcOrd="1" destOrd="0" presId="urn:microsoft.com/office/officeart/2005/8/layout/hierarchy1"/>
    <dgm:cxn modelId="{037A3D8C-7B8E-462E-9F59-3873A1AF2D71}" type="presParOf" srcId="{892BFB57-FDDC-4491-9BD2-3C19AD3B6883}" destId="{BE9F2F7A-CDD6-49F3-8C55-87DAAFBFAC00}" srcOrd="0" destOrd="0" presId="urn:microsoft.com/office/officeart/2005/8/layout/hierarchy1"/>
    <dgm:cxn modelId="{1563978A-360D-41A6-8995-5DAF3FA09509}" type="presParOf" srcId="{BE9F2F7A-CDD6-49F3-8C55-87DAAFBFAC00}" destId="{95FF6F1C-ABD6-422D-8314-4A2762973140}" srcOrd="0" destOrd="0" presId="urn:microsoft.com/office/officeart/2005/8/layout/hierarchy1"/>
    <dgm:cxn modelId="{4AD0AE80-35DD-491D-87AA-2D003A12498E}" type="presParOf" srcId="{BE9F2F7A-CDD6-49F3-8C55-87DAAFBFAC00}" destId="{FF733208-54C4-41C6-99EB-799C06E5681F}" srcOrd="1" destOrd="0" presId="urn:microsoft.com/office/officeart/2005/8/layout/hierarchy1"/>
    <dgm:cxn modelId="{D9F700E9-A294-421F-A919-5B8C24534A9F}" type="presParOf" srcId="{892BFB57-FDDC-4491-9BD2-3C19AD3B6883}" destId="{53F2B587-1914-4C3D-AB53-E811C0C36463}" srcOrd="1" destOrd="0" presId="urn:microsoft.com/office/officeart/2005/8/layout/hierarchy1"/>
    <dgm:cxn modelId="{F2B15680-637E-4D79-8699-F7C15185B0CD}" type="presParOf" srcId="{2CFCF0EB-2FE8-4523-891A-17D3C7A9C5FF}" destId="{1913A497-7399-467F-8949-1E39A9D23A5D}" srcOrd="2" destOrd="0" presId="urn:microsoft.com/office/officeart/2005/8/layout/hierarchy1"/>
    <dgm:cxn modelId="{BB6C9DDE-5FAC-44E8-9D16-F0A2D4981BBA}" type="presParOf" srcId="{1913A497-7399-467F-8949-1E39A9D23A5D}" destId="{DAC2B020-686C-4E99-A0F1-6D5661C230A8}" srcOrd="0" destOrd="0" presId="urn:microsoft.com/office/officeart/2005/8/layout/hierarchy1"/>
    <dgm:cxn modelId="{A6C4484C-CA77-4D5F-84EA-9918C839D666}" type="presParOf" srcId="{DAC2B020-686C-4E99-A0F1-6D5661C230A8}" destId="{CD201EC8-3816-4250-A5F7-CF850E90B229}" srcOrd="0" destOrd="0" presId="urn:microsoft.com/office/officeart/2005/8/layout/hierarchy1"/>
    <dgm:cxn modelId="{9A088253-1E94-4E57-AFAB-4429124A609D}" type="presParOf" srcId="{DAC2B020-686C-4E99-A0F1-6D5661C230A8}" destId="{1D2352F6-F88E-4481-A664-F0268B0F360D}" srcOrd="1" destOrd="0" presId="urn:microsoft.com/office/officeart/2005/8/layout/hierarchy1"/>
    <dgm:cxn modelId="{55042FE3-C256-4E0F-8145-29080C83589A}" type="presParOf" srcId="{1913A497-7399-467F-8949-1E39A9D23A5D}" destId="{741F2360-4F6E-4BEE-88E2-BD007FC28F0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DDB1F8-8DA8-4BC2-B2F3-3C47A4CC31D6}" type="doc">
      <dgm:prSet loTypeId="urn:microsoft.com/office/officeart/2005/8/layout/process5" loCatId="process" qsTypeId="urn:microsoft.com/office/officeart/2005/8/quickstyle/simple2" qsCatId="simple" csTypeId="urn:microsoft.com/office/officeart/2005/8/colors/accent5_2" csCatId="accent5" phldr="1"/>
      <dgm:spPr/>
      <dgm:t>
        <a:bodyPr/>
        <a:lstStyle/>
        <a:p>
          <a:endParaRPr lang="en-GB"/>
        </a:p>
      </dgm:t>
    </dgm:pt>
    <dgm:pt modelId="{93DACF3D-A08D-40D9-8FB5-1868AA7AA532}">
      <dgm:prSet phldrT="[Text]" custT="1"/>
      <dgm:spPr/>
      <dgm:t>
        <a:bodyPr/>
        <a:lstStyle/>
        <a:p>
          <a:r>
            <a:rPr lang="en-US" sz="1400" dirty="0">
              <a:latin typeface="Bookman Old Style" panose="02050604050505020204" pitchFamily="18" charset="0"/>
            </a:rPr>
            <a:t>Acquire Data</a:t>
          </a:r>
          <a:endParaRPr lang="en-GB" sz="1400" dirty="0">
            <a:latin typeface="Bookman Old Style" panose="02050604050505020204" pitchFamily="18" charset="0"/>
          </a:endParaRPr>
        </a:p>
      </dgm:t>
    </dgm:pt>
    <dgm:pt modelId="{F6EC5BEF-F44B-4DC3-8404-C8E618B164CB}" type="parTrans" cxnId="{3C7C91C8-39E3-41C6-BBB6-333191B2D3A4}">
      <dgm:prSet/>
      <dgm:spPr/>
      <dgm:t>
        <a:bodyPr/>
        <a:lstStyle/>
        <a:p>
          <a:endParaRPr lang="en-GB"/>
        </a:p>
      </dgm:t>
    </dgm:pt>
    <dgm:pt modelId="{91C2EA7C-61A7-487E-8B2A-2D6AE3F28BCB}" type="sibTrans" cxnId="{3C7C91C8-39E3-41C6-BBB6-333191B2D3A4}">
      <dgm:prSet/>
      <dgm:spPr/>
      <dgm:t>
        <a:bodyPr/>
        <a:lstStyle/>
        <a:p>
          <a:endParaRPr lang="en-GB"/>
        </a:p>
      </dgm:t>
    </dgm:pt>
    <dgm:pt modelId="{844CD935-A872-452C-9808-CC6662DB767E}">
      <dgm:prSet phldrT="[Text]" custT="1"/>
      <dgm:spPr/>
      <dgm:t>
        <a:bodyPr/>
        <a:lstStyle/>
        <a:p>
          <a:r>
            <a:rPr lang="en-US" sz="1400" dirty="0">
              <a:latin typeface="Bookman Old Style" panose="02050604050505020204" pitchFamily="18" charset="0"/>
            </a:rPr>
            <a:t>Data Cleaning</a:t>
          </a:r>
          <a:endParaRPr lang="en-GB" sz="1400" dirty="0">
            <a:latin typeface="Bookman Old Style" panose="02050604050505020204" pitchFamily="18" charset="0"/>
          </a:endParaRPr>
        </a:p>
      </dgm:t>
    </dgm:pt>
    <dgm:pt modelId="{85607EBE-3636-4B28-9556-FA6DDC29E79D}" type="parTrans" cxnId="{FDBD3275-93F1-490C-84F3-DF84CE6BD7D9}">
      <dgm:prSet/>
      <dgm:spPr/>
      <dgm:t>
        <a:bodyPr/>
        <a:lstStyle/>
        <a:p>
          <a:endParaRPr lang="en-GB"/>
        </a:p>
      </dgm:t>
    </dgm:pt>
    <dgm:pt modelId="{DCD27504-C330-422A-95A9-C2ABFDBFE3C8}" type="sibTrans" cxnId="{FDBD3275-93F1-490C-84F3-DF84CE6BD7D9}">
      <dgm:prSet/>
      <dgm:spPr/>
      <dgm:t>
        <a:bodyPr/>
        <a:lstStyle/>
        <a:p>
          <a:endParaRPr lang="en-GB"/>
        </a:p>
      </dgm:t>
    </dgm:pt>
    <dgm:pt modelId="{0B33B2AF-3789-4EC5-A65F-A7E07996E1E7}">
      <dgm:prSet phldrT="[Text]" custT="1"/>
      <dgm:spPr/>
      <dgm:t>
        <a:bodyPr/>
        <a:lstStyle/>
        <a:p>
          <a:r>
            <a:rPr lang="en-US" sz="1400" dirty="0">
              <a:latin typeface="Bookman Old Style" panose="02050604050505020204" pitchFamily="18" charset="0"/>
            </a:rPr>
            <a:t>Exploratory Data Analysis</a:t>
          </a:r>
          <a:endParaRPr lang="en-GB" sz="1400" dirty="0">
            <a:latin typeface="Bookman Old Style" panose="02050604050505020204" pitchFamily="18" charset="0"/>
          </a:endParaRPr>
        </a:p>
      </dgm:t>
    </dgm:pt>
    <dgm:pt modelId="{D7D5C627-FF59-4504-8870-082B77EA79B4}" type="parTrans" cxnId="{F6DBE80A-357B-49DE-A1AB-8B827BAF20C2}">
      <dgm:prSet/>
      <dgm:spPr/>
      <dgm:t>
        <a:bodyPr/>
        <a:lstStyle/>
        <a:p>
          <a:endParaRPr lang="en-GB"/>
        </a:p>
      </dgm:t>
    </dgm:pt>
    <dgm:pt modelId="{B3A343CD-BEEB-4710-9592-0C94B2988F44}" type="sibTrans" cxnId="{F6DBE80A-357B-49DE-A1AB-8B827BAF20C2}">
      <dgm:prSet/>
      <dgm:spPr/>
      <dgm:t>
        <a:bodyPr/>
        <a:lstStyle/>
        <a:p>
          <a:endParaRPr lang="en-GB"/>
        </a:p>
      </dgm:t>
    </dgm:pt>
    <dgm:pt modelId="{2E43C4EA-4EEC-4327-87ED-51BC1B1B3B74}">
      <dgm:prSet phldrT="[Text]" custT="1"/>
      <dgm:spPr/>
      <dgm:t>
        <a:bodyPr/>
        <a:lstStyle/>
        <a:p>
          <a:r>
            <a:rPr lang="en-US" sz="1400" dirty="0">
              <a:latin typeface="Bookman Old Style" panose="02050604050505020204" pitchFamily="18" charset="0"/>
            </a:rPr>
            <a:t>Feature Eng. and Selection</a:t>
          </a:r>
          <a:endParaRPr lang="en-GB" sz="1400" dirty="0">
            <a:latin typeface="Bookman Old Style" panose="02050604050505020204" pitchFamily="18" charset="0"/>
          </a:endParaRPr>
        </a:p>
      </dgm:t>
    </dgm:pt>
    <dgm:pt modelId="{826D368D-3DA8-4B01-9F16-D2E25059F1E6}" type="parTrans" cxnId="{0201C28A-E6C6-447D-933B-19E964BCF67B}">
      <dgm:prSet/>
      <dgm:spPr/>
      <dgm:t>
        <a:bodyPr/>
        <a:lstStyle/>
        <a:p>
          <a:endParaRPr lang="en-GB"/>
        </a:p>
      </dgm:t>
    </dgm:pt>
    <dgm:pt modelId="{62F812ED-9D14-4E72-B494-C0A6DE6A53AF}" type="sibTrans" cxnId="{0201C28A-E6C6-447D-933B-19E964BCF67B}">
      <dgm:prSet/>
      <dgm:spPr/>
      <dgm:t>
        <a:bodyPr/>
        <a:lstStyle/>
        <a:p>
          <a:endParaRPr lang="en-GB"/>
        </a:p>
      </dgm:t>
    </dgm:pt>
    <dgm:pt modelId="{A11700D7-3469-4D7F-9EE1-E266B6AB16A6}">
      <dgm:prSet phldrT="[Text]" custT="1"/>
      <dgm:spPr/>
      <dgm:t>
        <a:bodyPr/>
        <a:lstStyle/>
        <a:p>
          <a:r>
            <a:rPr lang="en-US" sz="1400" dirty="0">
              <a:latin typeface="Bookman Old Style" panose="02050604050505020204" pitchFamily="18" charset="0"/>
            </a:rPr>
            <a:t>Deploy Models</a:t>
          </a:r>
          <a:endParaRPr lang="en-GB" sz="1400" dirty="0">
            <a:latin typeface="Bookman Old Style" panose="02050604050505020204" pitchFamily="18" charset="0"/>
          </a:endParaRPr>
        </a:p>
      </dgm:t>
    </dgm:pt>
    <dgm:pt modelId="{62852B4B-F3FF-4BB0-B9DC-B384523364DC}" type="parTrans" cxnId="{BFCF5F3E-C670-497A-AAC6-18A9530E675D}">
      <dgm:prSet/>
      <dgm:spPr/>
      <dgm:t>
        <a:bodyPr/>
        <a:lstStyle/>
        <a:p>
          <a:endParaRPr lang="en-GB"/>
        </a:p>
      </dgm:t>
    </dgm:pt>
    <dgm:pt modelId="{9C8FF48C-E180-45F3-9F9C-96667D5A20C5}" type="sibTrans" cxnId="{BFCF5F3E-C670-497A-AAC6-18A9530E675D}">
      <dgm:prSet/>
      <dgm:spPr/>
      <dgm:t>
        <a:bodyPr/>
        <a:lstStyle/>
        <a:p>
          <a:endParaRPr lang="en-GB"/>
        </a:p>
      </dgm:t>
    </dgm:pt>
    <dgm:pt modelId="{7C048135-AFF7-4F7E-BE44-3B0C3BECDFE7}">
      <dgm:prSet phldrT="[Text]" custT="1"/>
      <dgm:spPr/>
      <dgm:t>
        <a:bodyPr/>
        <a:lstStyle/>
        <a:p>
          <a:r>
            <a:rPr lang="en-US" sz="1400" dirty="0">
              <a:latin typeface="Bookman Old Style" panose="02050604050505020204" pitchFamily="18" charset="0"/>
            </a:rPr>
            <a:t>Evaluate Models</a:t>
          </a:r>
          <a:endParaRPr lang="en-GB" sz="1400" dirty="0">
            <a:latin typeface="Bookman Old Style" panose="02050604050505020204" pitchFamily="18" charset="0"/>
          </a:endParaRPr>
        </a:p>
      </dgm:t>
    </dgm:pt>
    <dgm:pt modelId="{BEA169EC-DA08-4B61-A495-8DB669AE802F}" type="parTrans" cxnId="{E32A4E48-CA71-46AC-9CED-95E64E02FF72}">
      <dgm:prSet/>
      <dgm:spPr/>
      <dgm:t>
        <a:bodyPr/>
        <a:lstStyle/>
        <a:p>
          <a:endParaRPr lang="en-GB"/>
        </a:p>
      </dgm:t>
    </dgm:pt>
    <dgm:pt modelId="{3D83ADC3-540B-4BC1-9841-0185B9AF1FA7}" type="sibTrans" cxnId="{E32A4E48-CA71-46AC-9CED-95E64E02FF72}">
      <dgm:prSet/>
      <dgm:spPr/>
      <dgm:t>
        <a:bodyPr/>
        <a:lstStyle/>
        <a:p>
          <a:endParaRPr lang="en-GB"/>
        </a:p>
      </dgm:t>
    </dgm:pt>
    <dgm:pt modelId="{DAFC878E-0493-40AA-AA62-1ADF655E44C2}">
      <dgm:prSet phldrT="[Text]" custT="1"/>
      <dgm:spPr/>
      <dgm:t>
        <a:bodyPr/>
        <a:lstStyle/>
        <a:p>
          <a:r>
            <a:rPr lang="en-US" sz="1400" dirty="0">
              <a:latin typeface="Bookman Old Style" panose="02050604050505020204" pitchFamily="18" charset="0"/>
            </a:rPr>
            <a:t>Re-Eng. Features &amp; Selection</a:t>
          </a:r>
          <a:endParaRPr lang="en-GB" sz="1400" dirty="0">
            <a:latin typeface="Bookman Old Style" panose="02050604050505020204" pitchFamily="18" charset="0"/>
          </a:endParaRPr>
        </a:p>
      </dgm:t>
    </dgm:pt>
    <dgm:pt modelId="{2151C107-3592-4124-B149-24AD7D7283C5}" type="parTrans" cxnId="{79D56033-012C-4EF9-824F-D3BB03F96EE5}">
      <dgm:prSet/>
      <dgm:spPr/>
      <dgm:t>
        <a:bodyPr/>
        <a:lstStyle/>
        <a:p>
          <a:endParaRPr lang="en-GB"/>
        </a:p>
      </dgm:t>
    </dgm:pt>
    <dgm:pt modelId="{75A7A61B-2DA7-40F0-89D3-8F896E46A1A5}" type="sibTrans" cxnId="{79D56033-012C-4EF9-824F-D3BB03F96EE5}">
      <dgm:prSet/>
      <dgm:spPr/>
      <dgm:t>
        <a:bodyPr/>
        <a:lstStyle/>
        <a:p>
          <a:endParaRPr lang="en-GB"/>
        </a:p>
      </dgm:t>
    </dgm:pt>
    <dgm:pt modelId="{7BAED535-50E9-420F-8D62-881668B7AFF2}">
      <dgm:prSet phldrT="[Text]" custT="1"/>
      <dgm:spPr/>
      <dgm:t>
        <a:bodyPr/>
        <a:lstStyle/>
        <a:p>
          <a:r>
            <a:rPr lang="en-US" sz="1400" dirty="0">
              <a:latin typeface="Bookman Old Style" panose="02050604050505020204" pitchFamily="18" charset="0"/>
            </a:rPr>
            <a:t>Hyperparameter Tuning</a:t>
          </a:r>
          <a:endParaRPr lang="en-GB" sz="1400" dirty="0">
            <a:latin typeface="Bookman Old Style" panose="02050604050505020204" pitchFamily="18" charset="0"/>
          </a:endParaRPr>
        </a:p>
      </dgm:t>
    </dgm:pt>
    <dgm:pt modelId="{9315AB25-4E2D-44C4-8B50-4C6F2AA34E8C}" type="parTrans" cxnId="{B7DFD945-1F51-4AA2-9B11-F738CD3DE78F}">
      <dgm:prSet/>
      <dgm:spPr/>
      <dgm:t>
        <a:bodyPr/>
        <a:lstStyle/>
        <a:p>
          <a:endParaRPr lang="en-GB"/>
        </a:p>
      </dgm:t>
    </dgm:pt>
    <dgm:pt modelId="{9FEDB956-0ABF-4FF4-BFF5-AE2F3635A95E}" type="sibTrans" cxnId="{B7DFD945-1F51-4AA2-9B11-F738CD3DE78F}">
      <dgm:prSet/>
      <dgm:spPr/>
      <dgm:t>
        <a:bodyPr/>
        <a:lstStyle/>
        <a:p>
          <a:endParaRPr lang="en-GB"/>
        </a:p>
      </dgm:t>
    </dgm:pt>
    <dgm:pt modelId="{5FC8CFFF-A56A-4843-B9D6-0D6D878CB694}">
      <dgm:prSet phldrT="[Text]" custT="1"/>
      <dgm:spPr/>
      <dgm:t>
        <a:bodyPr/>
        <a:lstStyle/>
        <a:p>
          <a:r>
            <a:rPr lang="en-US" sz="1400" dirty="0">
              <a:latin typeface="Bookman Old Style" panose="02050604050505020204" pitchFamily="18" charset="0"/>
            </a:rPr>
            <a:t>Model Selection</a:t>
          </a:r>
          <a:endParaRPr lang="en-GB" sz="1400" dirty="0">
            <a:latin typeface="Bookman Old Style" panose="02050604050505020204" pitchFamily="18" charset="0"/>
          </a:endParaRPr>
        </a:p>
      </dgm:t>
    </dgm:pt>
    <dgm:pt modelId="{EA5D2C02-82DF-4F27-B3F6-7CCA6E264091}" type="parTrans" cxnId="{F95E0D6A-42D5-4986-832D-6C2E98918EE1}">
      <dgm:prSet/>
      <dgm:spPr/>
      <dgm:t>
        <a:bodyPr/>
        <a:lstStyle/>
        <a:p>
          <a:endParaRPr lang="en-GB"/>
        </a:p>
      </dgm:t>
    </dgm:pt>
    <dgm:pt modelId="{6B003D0F-04DC-446F-9F6A-E66662060A52}" type="sibTrans" cxnId="{F95E0D6A-42D5-4986-832D-6C2E98918EE1}">
      <dgm:prSet/>
      <dgm:spPr/>
      <dgm:t>
        <a:bodyPr/>
        <a:lstStyle/>
        <a:p>
          <a:endParaRPr lang="en-GB"/>
        </a:p>
      </dgm:t>
    </dgm:pt>
    <dgm:pt modelId="{3E0EA1A8-E772-467A-83F1-736124C4BDCC}">
      <dgm:prSet phldrT="[Text]" custT="1"/>
      <dgm:spPr/>
      <dgm:t>
        <a:bodyPr/>
        <a:lstStyle/>
        <a:p>
          <a:r>
            <a:rPr lang="en-US" sz="1400" dirty="0">
              <a:latin typeface="Bookman Old Style" panose="02050604050505020204" pitchFamily="18" charset="0"/>
            </a:rPr>
            <a:t>Model Deployment</a:t>
          </a:r>
          <a:endParaRPr lang="en-GB" sz="1400" dirty="0">
            <a:latin typeface="Bookman Old Style" panose="02050604050505020204" pitchFamily="18" charset="0"/>
          </a:endParaRPr>
        </a:p>
      </dgm:t>
    </dgm:pt>
    <dgm:pt modelId="{1F124FFD-8D57-41F5-BF07-9FDCD1E56B50}" type="parTrans" cxnId="{16AF73EC-92A9-41D3-B01E-C9764F4ADF3F}">
      <dgm:prSet/>
      <dgm:spPr/>
      <dgm:t>
        <a:bodyPr/>
        <a:lstStyle/>
        <a:p>
          <a:endParaRPr lang="en-GB"/>
        </a:p>
      </dgm:t>
    </dgm:pt>
    <dgm:pt modelId="{BA7DC668-60CA-414C-9EE1-AE5D07716A64}" type="sibTrans" cxnId="{16AF73EC-92A9-41D3-B01E-C9764F4ADF3F}">
      <dgm:prSet/>
      <dgm:spPr/>
      <dgm:t>
        <a:bodyPr/>
        <a:lstStyle/>
        <a:p>
          <a:endParaRPr lang="en-GB"/>
        </a:p>
      </dgm:t>
    </dgm:pt>
    <dgm:pt modelId="{78BEE524-5F53-4C09-AEE2-EF15358E7211}" type="pres">
      <dgm:prSet presAssocID="{72DDB1F8-8DA8-4BC2-B2F3-3C47A4CC31D6}" presName="diagram" presStyleCnt="0">
        <dgm:presLayoutVars>
          <dgm:dir/>
          <dgm:resizeHandles val="exact"/>
        </dgm:presLayoutVars>
      </dgm:prSet>
      <dgm:spPr/>
    </dgm:pt>
    <dgm:pt modelId="{DB5B6B96-BDC8-4C29-A076-17C9CF2521FB}" type="pres">
      <dgm:prSet presAssocID="{93DACF3D-A08D-40D9-8FB5-1868AA7AA532}" presName="node" presStyleLbl="node1" presStyleIdx="0" presStyleCnt="10">
        <dgm:presLayoutVars>
          <dgm:bulletEnabled val="1"/>
        </dgm:presLayoutVars>
      </dgm:prSet>
      <dgm:spPr/>
    </dgm:pt>
    <dgm:pt modelId="{3716054C-21B2-40BB-A315-ECE3638987C7}" type="pres">
      <dgm:prSet presAssocID="{91C2EA7C-61A7-487E-8B2A-2D6AE3F28BCB}" presName="sibTrans" presStyleLbl="sibTrans2D1" presStyleIdx="0" presStyleCnt="9"/>
      <dgm:spPr/>
    </dgm:pt>
    <dgm:pt modelId="{D54A59AF-D7D0-4B9A-B9CD-F569E577E226}" type="pres">
      <dgm:prSet presAssocID="{91C2EA7C-61A7-487E-8B2A-2D6AE3F28BCB}" presName="connectorText" presStyleLbl="sibTrans2D1" presStyleIdx="0" presStyleCnt="9"/>
      <dgm:spPr/>
    </dgm:pt>
    <dgm:pt modelId="{15520B68-116D-4F2C-AE46-5B1A689A5E43}" type="pres">
      <dgm:prSet presAssocID="{844CD935-A872-452C-9808-CC6662DB767E}" presName="node" presStyleLbl="node1" presStyleIdx="1" presStyleCnt="10">
        <dgm:presLayoutVars>
          <dgm:bulletEnabled val="1"/>
        </dgm:presLayoutVars>
      </dgm:prSet>
      <dgm:spPr/>
    </dgm:pt>
    <dgm:pt modelId="{19DDD829-C804-4A8B-A0DD-F7E1879AF7CC}" type="pres">
      <dgm:prSet presAssocID="{DCD27504-C330-422A-95A9-C2ABFDBFE3C8}" presName="sibTrans" presStyleLbl="sibTrans2D1" presStyleIdx="1" presStyleCnt="9"/>
      <dgm:spPr/>
    </dgm:pt>
    <dgm:pt modelId="{5DC9083F-8277-4984-BC8A-81A6E04DB1FD}" type="pres">
      <dgm:prSet presAssocID="{DCD27504-C330-422A-95A9-C2ABFDBFE3C8}" presName="connectorText" presStyleLbl="sibTrans2D1" presStyleIdx="1" presStyleCnt="9"/>
      <dgm:spPr/>
    </dgm:pt>
    <dgm:pt modelId="{BA388D84-5909-498D-A364-3F9053CC6695}" type="pres">
      <dgm:prSet presAssocID="{0B33B2AF-3789-4EC5-A65F-A7E07996E1E7}" presName="node" presStyleLbl="node1" presStyleIdx="2" presStyleCnt="10">
        <dgm:presLayoutVars>
          <dgm:bulletEnabled val="1"/>
        </dgm:presLayoutVars>
      </dgm:prSet>
      <dgm:spPr/>
    </dgm:pt>
    <dgm:pt modelId="{A7C702BB-9CBA-421B-B2DB-FD4428C0CDCB}" type="pres">
      <dgm:prSet presAssocID="{B3A343CD-BEEB-4710-9592-0C94B2988F44}" presName="sibTrans" presStyleLbl="sibTrans2D1" presStyleIdx="2" presStyleCnt="9"/>
      <dgm:spPr/>
    </dgm:pt>
    <dgm:pt modelId="{0DAA0DFA-A9DA-40E1-8FD1-D6780EE9A2F9}" type="pres">
      <dgm:prSet presAssocID="{B3A343CD-BEEB-4710-9592-0C94B2988F44}" presName="connectorText" presStyleLbl="sibTrans2D1" presStyleIdx="2" presStyleCnt="9"/>
      <dgm:spPr/>
    </dgm:pt>
    <dgm:pt modelId="{2D259FC4-0A1F-49CD-803D-DE149B2931A3}" type="pres">
      <dgm:prSet presAssocID="{2E43C4EA-4EEC-4327-87ED-51BC1B1B3B74}" presName="node" presStyleLbl="node1" presStyleIdx="3" presStyleCnt="10">
        <dgm:presLayoutVars>
          <dgm:bulletEnabled val="1"/>
        </dgm:presLayoutVars>
      </dgm:prSet>
      <dgm:spPr/>
    </dgm:pt>
    <dgm:pt modelId="{E163A6D4-790D-4703-9DB8-8EC9A1058DA0}" type="pres">
      <dgm:prSet presAssocID="{62F812ED-9D14-4E72-B494-C0A6DE6A53AF}" presName="sibTrans" presStyleLbl="sibTrans2D1" presStyleIdx="3" presStyleCnt="9"/>
      <dgm:spPr/>
    </dgm:pt>
    <dgm:pt modelId="{07307069-12F4-4521-BBE9-86E7EA0CD0F3}" type="pres">
      <dgm:prSet presAssocID="{62F812ED-9D14-4E72-B494-C0A6DE6A53AF}" presName="connectorText" presStyleLbl="sibTrans2D1" presStyleIdx="3" presStyleCnt="9"/>
      <dgm:spPr/>
    </dgm:pt>
    <dgm:pt modelId="{7B89EAF1-B18F-415A-93B4-16126F917941}" type="pres">
      <dgm:prSet presAssocID="{A11700D7-3469-4D7F-9EE1-E266B6AB16A6}" presName="node" presStyleLbl="node1" presStyleIdx="4" presStyleCnt="10">
        <dgm:presLayoutVars>
          <dgm:bulletEnabled val="1"/>
        </dgm:presLayoutVars>
      </dgm:prSet>
      <dgm:spPr/>
    </dgm:pt>
    <dgm:pt modelId="{6187A082-E90E-49A4-9A59-4DCA7A7E5AB4}" type="pres">
      <dgm:prSet presAssocID="{9C8FF48C-E180-45F3-9F9C-96667D5A20C5}" presName="sibTrans" presStyleLbl="sibTrans2D1" presStyleIdx="4" presStyleCnt="9"/>
      <dgm:spPr/>
    </dgm:pt>
    <dgm:pt modelId="{8683BADD-FA6B-4155-B122-EB78CB4520DE}" type="pres">
      <dgm:prSet presAssocID="{9C8FF48C-E180-45F3-9F9C-96667D5A20C5}" presName="connectorText" presStyleLbl="sibTrans2D1" presStyleIdx="4" presStyleCnt="9"/>
      <dgm:spPr/>
    </dgm:pt>
    <dgm:pt modelId="{7A1BE88E-DB70-451E-A520-DDDE4D3B7C13}" type="pres">
      <dgm:prSet presAssocID="{7C048135-AFF7-4F7E-BE44-3B0C3BECDFE7}" presName="node" presStyleLbl="node1" presStyleIdx="5" presStyleCnt="10">
        <dgm:presLayoutVars>
          <dgm:bulletEnabled val="1"/>
        </dgm:presLayoutVars>
      </dgm:prSet>
      <dgm:spPr/>
    </dgm:pt>
    <dgm:pt modelId="{C1B0FD16-7097-49E7-91B6-1F62894052D0}" type="pres">
      <dgm:prSet presAssocID="{3D83ADC3-540B-4BC1-9841-0185B9AF1FA7}" presName="sibTrans" presStyleLbl="sibTrans2D1" presStyleIdx="5" presStyleCnt="9"/>
      <dgm:spPr/>
    </dgm:pt>
    <dgm:pt modelId="{3F504A61-3519-42C1-983F-2D7985C6306B}" type="pres">
      <dgm:prSet presAssocID="{3D83ADC3-540B-4BC1-9841-0185B9AF1FA7}" presName="connectorText" presStyleLbl="sibTrans2D1" presStyleIdx="5" presStyleCnt="9"/>
      <dgm:spPr/>
    </dgm:pt>
    <dgm:pt modelId="{C0EE375A-97CB-44B9-901E-ADA4261F06DD}" type="pres">
      <dgm:prSet presAssocID="{DAFC878E-0493-40AA-AA62-1ADF655E44C2}" presName="node" presStyleLbl="node1" presStyleIdx="6" presStyleCnt="10">
        <dgm:presLayoutVars>
          <dgm:bulletEnabled val="1"/>
        </dgm:presLayoutVars>
      </dgm:prSet>
      <dgm:spPr/>
    </dgm:pt>
    <dgm:pt modelId="{846F94E9-4DBF-4DE7-B632-2AB3BF6412BD}" type="pres">
      <dgm:prSet presAssocID="{75A7A61B-2DA7-40F0-89D3-8F896E46A1A5}" presName="sibTrans" presStyleLbl="sibTrans2D1" presStyleIdx="6" presStyleCnt="9"/>
      <dgm:spPr/>
    </dgm:pt>
    <dgm:pt modelId="{A15318FB-1AA2-4EFA-B4E9-0006982C2062}" type="pres">
      <dgm:prSet presAssocID="{75A7A61B-2DA7-40F0-89D3-8F896E46A1A5}" presName="connectorText" presStyleLbl="sibTrans2D1" presStyleIdx="6" presStyleCnt="9"/>
      <dgm:spPr/>
    </dgm:pt>
    <dgm:pt modelId="{C6F2FE3F-91D6-46A8-A94B-66E803C4FBD8}" type="pres">
      <dgm:prSet presAssocID="{7BAED535-50E9-420F-8D62-881668B7AFF2}" presName="node" presStyleLbl="node1" presStyleIdx="7" presStyleCnt="10">
        <dgm:presLayoutVars>
          <dgm:bulletEnabled val="1"/>
        </dgm:presLayoutVars>
      </dgm:prSet>
      <dgm:spPr/>
    </dgm:pt>
    <dgm:pt modelId="{F7D9F05A-C098-4F55-9403-5BA882A6BB0A}" type="pres">
      <dgm:prSet presAssocID="{9FEDB956-0ABF-4FF4-BFF5-AE2F3635A95E}" presName="sibTrans" presStyleLbl="sibTrans2D1" presStyleIdx="7" presStyleCnt="9"/>
      <dgm:spPr/>
    </dgm:pt>
    <dgm:pt modelId="{A4E6E0DB-F164-4B07-BDF0-C8D1AF927FCB}" type="pres">
      <dgm:prSet presAssocID="{9FEDB956-0ABF-4FF4-BFF5-AE2F3635A95E}" presName="connectorText" presStyleLbl="sibTrans2D1" presStyleIdx="7" presStyleCnt="9"/>
      <dgm:spPr/>
    </dgm:pt>
    <dgm:pt modelId="{F1DAD647-33C8-4FC2-A870-A1AE4B800768}" type="pres">
      <dgm:prSet presAssocID="{5FC8CFFF-A56A-4843-B9D6-0D6D878CB694}" presName="node" presStyleLbl="node1" presStyleIdx="8" presStyleCnt="10">
        <dgm:presLayoutVars>
          <dgm:bulletEnabled val="1"/>
        </dgm:presLayoutVars>
      </dgm:prSet>
      <dgm:spPr/>
    </dgm:pt>
    <dgm:pt modelId="{6520E652-5981-4DA5-9DC4-0B365C62E3FA}" type="pres">
      <dgm:prSet presAssocID="{6B003D0F-04DC-446F-9F6A-E66662060A52}" presName="sibTrans" presStyleLbl="sibTrans2D1" presStyleIdx="8" presStyleCnt="9"/>
      <dgm:spPr/>
    </dgm:pt>
    <dgm:pt modelId="{1930002C-6C72-4E4B-9FBB-2DEEB834DA78}" type="pres">
      <dgm:prSet presAssocID="{6B003D0F-04DC-446F-9F6A-E66662060A52}" presName="connectorText" presStyleLbl="sibTrans2D1" presStyleIdx="8" presStyleCnt="9"/>
      <dgm:spPr/>
    </dgm:pt>
    <dgm:pt modelId="{77277FF5-D664-4329-935A-CC44F7C0809A}" type="pres">
      <dgm:prSet presAssocID="{3E0EA1A8-E772-467A-83F1-736124C4BDCC}" presName="node" presStyleLbl="node1" presStyleIdx="9" presStyleCnt="10">
        <dgm:presLayoutVars>
          <dgm:bulletEnabled val="1"/>
        </dgm:presLayoutVars>
      </dgm:prSet>
      <dgm:spPr/>
    </dgm:pt>
  </dgm:ptLst>
  <dgm:cxnLst>
    <dgm:cxn modelId="{C9E41708-D33E-44F3-90BE-BAA090DE7F61}" type="presOf" srcId="{DCD27504-C330-422A-95A9-C2ABFDBFE3C8}" destId="{5DC9083F-8277-4984-BC8A-81A6E04DB1FD}" srcOrd="1" destOrd="0" presId="urn:microsoft.com/office/officeart/2005/8/layout/process5"/>
    <dgm:cxn modelId="{F6DBE80A-357B-49DE-A1AB-8B827BAF20C2}" srcId="{72DDB1F8-8DA8-4BC2-B2F3-3C47A4CC31D6}" destId="{0B33B2AF-3789-4EC5-A65F-A7E07996E1E7}" srcOrd="2" destOrd="0" parTransId="{D7D5C627-FF59-4504-8870-082B77EA79B4}" sibTransId="{B3A343CD-BEEB-4710-9592-0C94B2988F44}"/>
    <dgm:cxn modelId="{055EDE21-E577-4A5A-B065-58570406B440}" type="presOf" srcId="{B3A343CD-BEEB-4710-9592-0C94B2988F44}" destId="{A7C702BB-9CBA-421B-B2DB-FD4428C0CDCB}" srcOrd="0" destOrd="0" presId="urn:microsoft.com/office/officeart/2005/8/layout/process5"/>
    <dgm:cxn modelId="{D20B3226-3745-4168-A0A9-EEFD10A6E201}" type="presOf" srcId="{62F812ED-9D14-4E72-B494-C0A6DE6A53AF}" destId="{07307069-12F4-4521-BBE9-86E7EA0CD0F3}" srcOrd="1" destOrd="0" presId="urn:microsoft.com/office/officeart/2005/8/layout/process5"/>
    <dgm:cxn modelId="{4C294E2D-52C2-4576-8DDD-D2E462E5021B}" type="presOf" srcId="{75A7A61B-2DA7-40F0-89D3-8F896E46A1A5}" destId="{846F94E9-4DBF-4DE7-B632-2AB3BF6412BD}" srcOrd="0" destOrd="0" presId="urn:microsoft.com/office/officeart/2005/8/layout/process5"/>
    <dgm:cxn modelId="{E0F90532-E41E-45BA-A605-BC351242E002}" type="presOf" srcId="{5FC8CFFF-A56A-4843-B9D6-0D6D878CB694}" destId="{F1DAD647-33C8-4FC2-A870-A1AE4B800768}" srcOrd="0" destOrd="0" presId="urn:microsoft.com/office/officeart/2005/8/layout/process5"/>
    <dgm:cxn modelId="{79D56033-012C-4EF9-824F-D3BB03F96EE5}" srcId="{72DDB1F8-8DA8-4BC2-B2F3-3C47A4CC31D6}" destId="{DAFC878E-0493-40AA-AA62-1ADF655E44C2}" srcOrd="6" destOrd="0" parTransId="{2151C107-3592-4124-B149-24AD7D7283C5}" sibTransId="{75A7A61B-2DA7-40F0-89D3-8F896E46A1A5}"/>
    <dgm:cxn modelId="{36593F3B-9781-469A-94B0-4EDBAA0E9F54}" type="presOf" srcId="{6B003D0F-04DC-446F-9F6A-E66662060A52}" destId="{6520E652-5981-4DA5-9DC4-0B365C62E3FA}" srcOrd="0" destOrd="0" presId="urn:microsoft.com/office/officeart/2005/8/layout/process5"/>
    <dgm:cxn modelId="{176A563D-4453-4AD5-BC76-E60AD1BAF7EC}" type="presOf" srcId="{9C8FF48C-E180-45F3-9F9C-96667D5A20C5}" destId="{8683BADD-FA6B-4155-B122-EB78CB4520DE}" srcOrd="1" destOrd="0" presId="urn:microsoft.com/office/officeart/2005/8/layout/process5"/>
    <dgm:cxn modelId="{BFCF5F3E-C670-497A-AAC6-18A9530E675D}" srcId="{72DDB1F8-8DA8-4BC2-B2F3-3C47A4CC31D6}" destId="{A11700D7-3469-4D7F-9EE1-E266B6AB16A6}" srcOrd="4" destOrd="0" parTransId="{62852B4B-F3FF-4BB0-B9DC-B384523364DC}" sibTransId="{9C8FF48C-E180-45F3-9F9C-96667D5A20C5}"/>
    <dgm:cxn modelId="{ADFDF940-B0DF-47D9-9526-D13AAD7029DE}" type="presOf" srcId="{62F812ED-9D14-4E72-B494-C0A6DE6A53AF}" destId="{E163A6D4-790D-4703-9DB8-8EC9A1058DA0}" srcOrd="0" destOrd="0" presId="urn:microsoft.com/office/officeart/2005/8/layout/process5"/>
    <dgm:cxn modelId="{E52AD463-2303-4351-9645-B3D569E9BF77}" type="presOf" srcId="{6B003D0F-04DC-446F-9F6A-E66662060A52}" destId="{1930002C-6C72-4E4B-9FBB-2DEEB834DA78}" srcOrd="1" destOrd="0" presId="urn:microsoft.com/office/officeart/2005/8/layout/process5"/>
    <dgm:cxn modelId="{B7DFD945-1F51-4AA2-9B11-F738CD3DE78F}" srcId="{72DDB1F8-8DA8-4BC2-B2F3-3C47A4CC31D6}" destId="{7BAED535-50E9-420F-8D62-881668B7AFF2}" srcOrd="7" destOrd="0" parTransId="{9315AB25-4E2D-44C4-8B50-4C6F2AA34E8C}" sibTransId="{9FEDB956-0ABF-4FF4-BFF5-AE2F3635A95E}"/>
    <dgm:cxn modelId="{378B1066-9259-45AB-92E3-E3FF2C7643E5}" type="presOf" srcId="{91C2EA7C-61A7-487E-8B2A-2D6AE3F28BCB}" destId="{D54A59AF-D7D0-4B9A-B9CD-F569E577E226}" srcOrd="1" destOrd="0" presId="urn:microsoft.com/office/officeart/2005/8/layout/process5"/>
    <dgm:cxn modelId="{CC1C0168-E381-4CD1-96BA-89DB0A9E5C3F}" type="presOf" srcId="{72DDB1F8-8DA8-4BC2-B2F3-3C47A4CC31D6}" destId="{78BEE524-5F53-4C09-AEE2-EF15358E7211}" srcOrd="0" destOrd="0" presId="urn:microsoft.com/office/officeart/2005/8/layout/process5"/>
    <dgm:cxn modelId="{E32A4E48-CA71-46AC-9CED-95E64E02FF72}" srcId="{72DDB1F8-8DA8-4BC2-B2F3-3C47A4CC31D6}" destId="{7C048135-AFF7-4F7E-BE44-3B0C3BECDFE7}" srcOrd="5" destOrd="0" parTransId="{BEA169EC-DA08-4B61-A495-8DB669AE802F}" sibTransId="{3D83ADC3-540B-4BC1-9841-0185B9AF1FA7}"/>
    <dgm:cxn modelId="{F95E0D6A-42D5-4986-832D-6C2E98918EE1}" srcId="{72DDB1F8-8DA8-4BC2-B2F3-3C47A4CC31D6}" destId="{5FC8CFFF-A56A-4843-B9D6-0D6D878CB694}" srcOrd="8" destOrd="0" parTransId="{EA5D2C02-82DF-4F27-B3F6-7CCA6E264091}" sibTransId="{6B003D0F-04DC-446F-9F6A-E66662060A52}"/>
    <dgm:cxn modelId="{A1885D50-BE48-4C76-857B-7DD8945486E0}" type="presOf" srcId="{3D83ADC3-540B-4BC1-9841-0185B9AF1FA7}" destId="{3F504A61-3519-42C1-983F-2D7985C6306B}" srcOrd="1" destOrd="0" presId="urn:microsoft.com/office/officeart/2005/8/layout/process5"/>
    <dgm:cxn modelId="{FDBD3275-93F1-490C-84F3-DF84CE6BD7D9}" srcId="{72DDB1F8-8DA8-4BC2-B2F3-3C47A4CC31D6}" destId="{844CD935-A872-452C-9808-CC6662DB767E}" srcOrd="1" destOrd="0" parTransId="{85607EBE-3636-4B28-9556-FA6DDC29E79D}" sibTransId="{DCD27504-C330-422A-95A9-C2ABFDBFE3C8}"/>
    <dgm:cxn modelId="{3504A478-1BFF-4840-91AE-D888D9B0D395}" type="presOf" srcId="{7C048135-AFF7-4F7E-BE44-3B0C3BECDFE7}" destId="{7A1BE88E-DB70-451E-A520-DDDE4D3B7C13}" srcOrd="0" destOrd="0" presId="urn:microsoft.com/office/officeart/2005/8/layout/process5"/>
    <dgm:cxn modelId="{23761882-DF77-4E0C-B2E1-6B2328957796}" type="presOf" srcId="{844CD935-A872-452C-9808-CC6662DB767E}" destId="{15520B68-116D-4F2C-AE46-5B1A689A5E43}" srcOrd="0" destOrd="0" presId="urn:microsoft.com/office/officeart/2005/8/layout/process5"/>
    <dgm:cxn modelId="{88962285-98FE-4E84-ACBA-51C731CF9719}" type="presOf" srcId="{0B33B2AF-3789-4EC5-A65F-A7E07996E1E7}" destId="{BA388D84-5909-498D-A364-3F9053CC6695}" srcOrd="0" destOrd="0" presId="urn:microsoft.com/office/officeart/2005/8/layout/process5"/>
    <dgm:cxn modelId="{0201C28A-E6C6-447D-933B-19E964BCF67B}" srcId="{72DDB1F8-8DA8-4BC2-B2F3-3C47A4CC31D6}" destId="{2E43C4EA-4EEC-4327-87ED-51BC1B1B3B74}" srcOrd="3" destOrd="0" parTransId="{826D368D-3DA8-4B01-9F16-D2E25059F1E6}" sibTransId="{62F812ED-9D14-4E72-B494-C0A6DE6A53AF}"/>
    <dgm:cxn modelId="{331EF28C-87F3-4292-9DAD-6E6509AB9362}" type="presOf" srcId="{2E43C4EA-4EEC-4327-87ED-51BC1B1B3B74}" destId="{2D259FC4-0A1F-49CD-803D-DE149B2931A3}" srcOrd="0" destOrd="0" presId="urn:microsoft.com/office/officeart/2005/8/layout/process5"/>
    <dgm:cxn modelId="{2C3E9A92-405B-4531-B30A-5E2ACC9384AB}" type="presOf" srcId="{75A7A61B-2DA7-40F0-89D3-8F896E46A1A5}" destId="{A15318FB-1AA2-4EFA-B4E9-0006982C2062}" srcOrd="1" destOrd="0" presId="urn:microsoft.com/office/officeart/2005/8/layout/process5"/>
    <dgm:cxn modelId="{9FC96B94-827C-4002-8ADB-CC5B5F228F30}" type="presOf" srcId="{3E0EA1A8-E772-467A-83F1-736124C4BDCC}" destId="{77277FF5-D664-4329-935A-CC44F7C0809A}" srcOrd="0" destOrd="0" presId="urn:microsoft.com/office/officeart/2005/8/layout/process5"/>
    <dgm:cxn modelId="{C98B74A6-F4C1-4CF6-8C68-5823DE150164}" type="presOf" srcId="{DAFC878E-0493-40AA-AA62-1ADF655E44C2}" destId="{C0EE375A-97CB-44B9-901E-ADA4261F06DD}" srcOrd="0" destOrd="0" presId="urn:microsoft.com/office/officeart/2005/8/layout/process5"/>
    <dgm:cxn modelId="{0DFEA2B4-FBE7-4800-BC65-D59F9E907E8C}" type="presOf" srcId="{7BAED535-50E9-420F-8D62-881668B7AFF2}" destId="{C6F2FE3F-91D6-46A8-A94B-66E803C4FBD8}" srcOrd="0" destOrd="0" presId="urn:microsoft.com/office/officeart/2005/8/layout/process5"/>
    <dgm:cxn modelId="{A5BBFEB5-F88C-4A7F-8577-176F27B4DBFD}" type="presOf" srcId="{9FEDB956-0ABF-4FF4-BFF5-AE2F3635A95E}" destId="{F7D9F05A-C098-4F55-9403-5BA882A6BB0A}" srcOrd="0" destOrd="0" presId="urn:microsoft.com/office/officeart/2005/8/layout/process5"/>
    <dgm:cxn modelId="{CB4161B7-6C19-41D8-852C-C52D52AD8ACC}" type="presOf" srcId="{B3A343CD-BEEB-4710-9592-0C94B2988F44}" destId="{0DAA0DFA-A9DA-40E1-8FD1-D6780EE9A2F9}" srcOrd="1" destOrd="0" presId="urn:microsoft.com/office/officeart/2005/8/layout/process5"/>
    <dgm:cxn modelId="{3C7C91C8-39E3-41C6-BBB6-333191B2D3A4}" srcId="{72DDB1F8-8DA8-4BC2-B2F3-3C47A4CC31D6}" destId="{93DACF3D-A08D-40D9-8FB5-1868AA7AA532}" srcOrd="0" destOrd="0" parTransId="{F6EC5BEF-F44B-4DC3-8404-C8E618B164CB}" sibTransId="{91C2EA7C-61A7-487E-8B2A-2D6AE3F28BCB}"/>
    <dgm:cxn modelId="{69FFFFD3-2A5F-4F75-9E05-47FA254251EE}" type="presOf" srcId="{9C8FF48C-E180-45F3-9F9C-96667D5A20C5}" destId="{6187A082-E90E-49A4-9A59-4DCA7A7E5AB4}" srcOrd="0" destOrd="0" presId="urn:microsoft.com/office/officeart/2005/8/layout/process5"/>
    <dgm:cxn modelId="{6516D3DD-CE32-4AB5-914E-F6632BDFFAD3}" type="presOf" srcId="{93DACF3D-A08D-40D9-8FB5-1868AA7AA532}" destId="{DB5B6B96-BDC8-4C29-A076-17C9CF2521FB}" srcOrd="0" destOrd="0" presId="urn:microsoft.com/office/officeart/2005/8/layout/process5"/>
    <dgm:cxn modelId="{92C17DE4-009D-4534-8209-D0ABDD5B5A86}" type="presOf" srcId="{A11700D7-3469-4D7F-9EE1-E266B6AB16A6}" destId="{7B89EAF1-B18F-415A-93B4-16126F917941}" srcOrd="0" destOrd="0" presId="urn:microsoft.com/office/officeart/2005/8/layout/process5"/>
    <dgm:cxn modelId="{16AF73EC-92A9-41D3-B01E-C9764F4ADF3F}" srcId="{72DDB1F8-8DA8-4BC2-B2F3-3C47A4CC31D6}" destId="{3E0EA1A8-E772-467A-83F1-736124C4BDCC}" srcOrd="9" destOrd="0" parTransId="{1F124FFD-8D57-41F5-BF07-9FDCD1E56B50}" sibTransId="{BA7DC668-60CA-414C-9EE1-AE5D07716A64}"/>
    <dgm:cxn modelId="{F2EBBAF3-2281-49B7-82E2-FC432654C973}" type="presOf" srcId="{DCD27504-C330-422A-95A9-C2ABFDBFE3C8}" destId="{19DDD829-C804-4A8B-A0DD-F7E1879AF7CC}" srcOrd="0" destOrd="0" presId="urn:microsoft.com/office/officeart/2005/8/layout/process5"/>
    <dgm:cxn modelId="{E02A1BF4-E385-4049-B98E-00485BE52B53}" type="presOf" srcId="{91C2EA7C-61A7-487E-8B2A-2D6AE3F28BCB}" destId="{3716054C-21B2-40BB-A315-ECE3638987C7}" srcOrd="0" destOrd="0" presId="urn:microsoft.com/office/officeart/2005/8/layout/process5"/>
    <dgm:cxn modelId="{A9DC2DFE-F894-4582-AC68-1749A281CDEB}" type="presOf" srcId="{9FEDB956-0ABF-4FF4-BFF5-AE2F3635A95E}" destId="{A4E6E0DB-F164-4B07-BDF0-C8D1AF927FCB}" srcOrd="1" destOrd="0" presId="urn:microsoft.com/office/officeart/2005/8/layout/process5"/>
    <dgm:cxn modelId="{EB1C11FF-A161-4E7E-AD37-01391D2ADDAD}" type="presOf" srcId="{3D83ADC3-540B-4BC1-9841-0185B9AF1FA7}" destId="{C1B0FD16-7097-49E7-91B6-1F62894052D0}" srcOrd="0" destOrd="0" presId="urn:microsoft.com/office/officeart/2005/8/layout/process5"/>
    <dgm:cxn modelId="{C7E6B3AD-D9CF-4B73-A651-09AF5EA70EAF}" type="presParOf" srcId="{78BEE524-5F53-4C09-AEE2-EF15358E7211}" destId="{DB5B6B96-BDC8-4C29-A076-17C9CF2521FB}" srcOrd="0" destOrd="0" presId="urn:microsoft.com/office/officeart/2005/8/layout/process5"/>
    <dgm:cxn modelId="{033B01F4-7063-4D53-9C0D-9B0E854EC55A}" type="presParOf" srcId="{78BEE524-5F53-4C09-AEE2-EF15358E7211}" destId="{3716054C-21B2-40BB-A315-ECE3638987C7}" srcOrd="1" destOrd="0" presId="urn:microsoft.com/office/officeart/2005/8/layout/process5"/>
    <dgm:cxn modelId="{8C80ECF7-1BF0-402F-87BE-1A7E1E1589D9}" type="presParOf" srcId="{3716054C-21B2-40BB-A315-ECE3638987C7}" destId="{D54A59AF-D7D0-4B9A-B9CD-F569E577E226}" srcOrd="0" destOrd="0" presId="urn:microsoft.com/office/officeart/2005/8/layout/process5"/>
    <dgm:cxn modelId="{B0597DE4-B5AF-4559-A6F1-96D8625546A3}" type="presParOf" srcId="{78BEE524-5F53-4C09-AEE2-EF15358E7211}" destId="{15520B68-116D-4F2C-AE46-5B1A689A5E43}" srcOrd="2" destOrd="0" presId="urn:microsoft.com/office/officeart/2005/8/layout/process5"/>
    <dgm:cxn modelId="{5538B7BB-6E65-411F-87DE-FE4E0260C318}" type="presParOf" srcId="{78BEE524-5F53-4C09-AEE2-EF15358E7211}" destId="{19DDD829-C804-4A8B-A0DD-F7E1879AF7CC}" srcOrd="3" destOrd="0" presId="urn:microsoft.com/office/officeart/2005/8/layout/process5"/>
    <dgm:cxn modelId="{4FDFC166-7C2E-4919-BC9D-A1B241B7034E}" type="presParOf" srcId="{19DDD829-C804-4A8B-A0DD-F7E1879AF7CC}" destId="{5DC9083F-8277-4984-BC8A-81A6E04DB1FD}" srcOrd="0" destOrd="0" presId="urn:microsoft.com/office/officeart/2005/8/layout/process5"/>
    <dgm:cxn modelId="{2D733AF4-7A93-46E5-B72F-A904A0C47209}" type="presParOf" srcId="{78BEE524-5F53-4C09-AEE2-EF15358E7211}" destId="{BA388D84-5909-498D-A364-3F9053CC6695}" srcOrd="4" destOrd="0" presId="urn:microsoft.com/office/officeart/2005/8/layout/process5"/>
    <dgm:cxn modelId="{B40D5E26-7396-4AE7-AEEB-5722199D420B}" type="presParOf" srcId="{78BEE524-5F53-4C09-AEE2-EF15358E7211}" destId="{A7C702BB-9CBA-421B-B2DB-FD4428C0CDCB}" srcOrd="5" destOrd="0" presId="urn:microsoft.com/office/officeart/2005/8/layout/process5"/>
    <dgm:cxn modelId="{2FCDF57D-0A2C-46BB-82E6-49C818627614}" type="presParOf" srcId="{A7C702BB-9CBA-421B-B2DB-FD4428C0CDCB}" destId="{0DAA0DFA-A9DA-40E1-8FD1-D6780EE9A2F9}" srcOrd="0" destOrd="0" presId="urn:microsoft.com/office/officeart/2005/8/layout/process5"/>
    <dgm:cxn modelId="{1E06D24A-C480-45A0-BA38-A18B2A207557}" type="presParOf" srcId="{78BEE524-5F53-4C09-AEE2-EF15358E7211}" destId="{2D259FC4-0A1F-49CD-803D-DE149B2931A3}" srcOrd="6" destOrd="0" presId="urn:microsoft.com/office/officeart/2005/8/layout/process5"/>
    <dgm:cxn modelId="{0F179C4E-DB30-48F2-B68F-736E16958A12}" type="presParOf" srcId="{78BEE524-5F53-4C09-AEE2-EF15358E7211}" destId="{E163A6D4-790D-4703-9DB8-8EC9A1058DA0}" srcOrd="7" destOrd="0" presId="urn:microsoft.com/office/officeart/2005/8/layout/process5"/>
    <dgm:cxn modelId="{68022971-F2BB-4454-A032-D3DE0B111760}" type="presParOf" srcId="{E163A6D4-790D-4703-9DB8-8EC9A1058DA0}" destId="{07307069-12F4-4521-BBE9-86E7EA0CD0F3}" srcOrd="0" destOrd="0" presId="urn:microsoft.com/office/officeart/2005/8/layout/process5"/>
    <dgm:cxn modelId="{8A7AE14C-92AA-46FC-8EAA-9C6C8D7EB9C0}" type="presParOf" srcId="{78BEE524-5F53-4C09-AEE2-EF15358E7211}" destId="{7B89EAF1-B18F-415A-93B4-16126F917941}" srcOrd="8" destOrd="0" presId="urn:microsoft.com/office/officeart/2005/8/layout/process5"/>
    <dgm:cxn modelId="{A6D86F09-F2B0-4043-92B8-960EB4DA34DE}" type="presParOf" srcId="{78BEE524-5F53-4C09-AEE2-EF15358E7211}" destId="{6187A082-E90E-49A4-9A59-4DCA7A7E5AB4}" srcOrd="9" destOrd="0" presId="urn:microsoft.com/office/officeart/2005/8/layout/process5"/>
    <dgm:cxn modelId="{B265EEBC-26EF-437F-B117-183D754FBB45}" type="presParOf" srcId="{6187A082-E90E-49A4-9A59-4DCA7A7E5AB4}" destId="{8683BADD-FA6B-4155-B122-EB78CB4520DE}" srcOrd="0" destOrd="0" presId="urn:microsoft.com/office/officeart/2005/8/layout/process5"/>
    <dgm:cxn modelId="{D3627F23-0901-45C6-A659-5E875065D463}" type="presParOf" srcId="{78BEE524-5F53-4C09-AEE2-EF15358E7211}" destId="{7A1BE88E-DB70-451E-A520-DDDE4D3B7C13}" srcOrd="10" destOrd="0" presId="urn:microsoft.com/office/officeart/2005/8/layout/process5"/>
    <dgm:cxn modelId="{A9AF698B-4482-449C-8C20-AD5141A3DA84}" type="presParOf" srcId="{78BEE524-5F53-4C09-AEE2-EF15358E7211}" destId="{C1B0FD16-7097-49E7-91B6-1F62894052D0}" srcOrd="11" destOrd="0" presId="urn:microsoft.com/office/officeart/2005/8/layout/process5"/>
    <dgm:cxn modelId="{D25CBF60-A4E5-404E-A24C-89D607D5A1C3}" type="presParOf" srcId="{C1B0FD16-7097-49E7-91B6-1F62894052D0}" destId="{3F504A61-3519-42C1-983F-2D7985C6306B}" srcOrd="0" destOrd="0" presId="urn:microsoft.com/office/officeart/2005/8/layout/process5"/>
    <dgm:cxn modelId="{8601BE20-9AD6-4FA1-A0A7-610793CFE0FA}" type="presParOf" srcId="{78BEE524-5F53-4C09-AEE2-EF15358E7211}" destId="{C0EE375A-97CB-44B9-901E-ADA4261F06DD}" srcOrd="12" destOrd="0" presId="urn:microsoft.com/office/officeart/2005/8/layout/process5"/>
    <dgm:cxn modelId="{2FA9BDEF-44A2-463F-9601-2FD718F2161E}" type="presParOf" srcId="{78BEE524-5F53-4C09-AEE2-EF15358E7211}" destId="{846F94E9-4DBF-4DE7-B632-2AB3BF6412BD}" srcOrd="13" destOrd="0" presId="urn:microsoft.com/office/officeart/2005/8/layout/process5"/>
    <dgm:cxn modelId="{29A92D11-EE13-4F04-BD04-F0E24AD21013}" type="presParOf" srcId="{846F94E9-4DBF-4DE7-B632-2AB3BF6412BD}" destId="{A15318FB-1AA2-4EFA-B4E9-0006982C2062}" srcOrd="0" destOrd="0" presId="urn:microsoft.com/office/officeart/2005/8/layout/process5"/>
    <dgm:cxn modelId="{3CA12815-6114-46AF-8EF6-44B7B3436032}" type="presParOf" srcId="{78BEE524-5F53-4C09-AEE2-EF15358E7211}" destId="{C6F2FE3F-91D6-46A8-A94B-66E803C4FBD8}" srcOrd="14" destOrd="0" presId="urn:microsoft.com/office/officeart/2005/8/layout/process5"/>
    <dgm:cxn modelId="{68A36FB4-83E9-463A-98C2-6BC6000C0CB6}" type="presParOf" srcId="{78BEE524-5F53-4C09-AEE2-EF15358E7211}" destId="{F7D9F05A-C098-4F55-9403-5BA882A6BB0A}" srcOrd="15" destOrd="0" presId="urn:microsoft.com/office/officeart/2005/8/layout/process5"/>
    <dgm:cxn modelId="{DD5B9AD5-C3E1-4071-B75A-F1F4A8C0F063}" type="presParOf" srcId="{F7D9F05A-C098-4F55-9403-5BA882A6BB0A}" destId="{A4E6E0DB-F164-4B07-BDF0-C8D1AF927FCB}" srcOrd="0" destOrd="0" presId="urn:microsoft.com/office/officeart/2005/8/layout/process5"/>
    <dgm:cxn modelId="{27FE09DF-3B14-4375-B992-4BD49C92765D}" type="presParOf" srcId="{78BEE524-5F53-4C09-AEE2-EF15358E7211}" destId="{F1DAD647-33C8-4FC2-A870-A1AE4B800768}" srcOrd="16" destOrd="0" presId="urn:microsoft.com/office/officeart/2005/8/layout/process5"/>
    <dgm:cxn modelId="{3A78DC97-1448-496C-A28F-681A7CDAF2CA}" type="presParOf" srcId="{78BEE524-5F53-4C09-AEE2-EF15358E7211}" destId="{6520E652-5981-4DA5-9DC4-0B365C62E3FA}" srcOrd="17" destOrd="0" presId="urn:microsoft.com/office/officeart/2005/8/layout/process5"/>
    <dgm:cxn modelId="{6B526631-586A-433C-91FB-8058B0CC0F35}" type="presParOf" srcId="{6520E652-5981-4DA5-9DC4-0B365C62E3FA}" destId="{1930002C-6C72-4E4B-9FBB-2DEEB834DA78}" srcOrd="0" destOrd="0" presId="urn:microsoft.com/office/officeart/2005/8/layout/process5"/>
    <dgm:cxn modelId="{E39503B7-FADC-4B6D-969B-634F4DBA2122}" type="presParOf" srcId="{78BEE524-5F53-4C09-AEE2-EF15358E7211}" destId="{77277FF5-D664-4329-935A-CC44F7C0809A}"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3F2DB0-D21A-4EA1-8401-042E8D05B517}" type="doc">
      <dgm:prSet loTypeId="urn:microsoft.com/office/officeart/2008/layout/AlternatingHexagons" loCatId="list" qsTypeId="urn:microsoft.com/office/officeart/2005/8/quickstyle/simple5" qsCatId="simple" csTypeId="urn:microsoft.com/office/officeart/2005/8/colors/colorful5" csCatId="colorful" phldr="1"/>
      <dgm:spPr/>
      <dgm:t>
        <a:bodyPr/>
        <a:lstStyle/>
        <a:p>
          <a:endParaRPr lang="en-GB"/>
        </a:p>
      </dgm:t>
    </dgm:pt>
    <dgm:pt modelId="{6ADB1ADB-E5B1-4C64-9E10-A5FE84934CA1}">
      <dgm:prSet phldrT="[Text]"/>
      <dgm:spPr/>
      <dgm:t>
        <a:bodyPr/>
        <a:lstStyle/>
        <a:p>
          <a:r>
            <a:rPr lang="en-US" dirty="0"/>
            <a:t>High Tenure = Lower Churn</a:t>
          </a:r>
          <a:endParaRPr lang="en-GB" dirty="0"/>
        </a:p>
      </dgm:t>
    </dgm:pt>
    <dgm:pt modelId="{9DE3DAC3-220A-4FC9-870A-E5D894E8F2F5}" type="parTrans" cxnId="{1C1EA8E9-6740-44CE-9148-E425C78833B1}">
      <dgm:prSet/>
      <dgm:spPr/>
      <dgm:t>
        <a:bodyPr/>
        <a:lstStyle/>
        <a:p>
          <a:endParaRPr lang="en-GB"/>
        </a:p>
      </dgm:t>
    </dgm:pt>
    <dgm:pt modelId="{04004DD0-389F-419F-8B62-1270326262F5}" type="sibTrans" cxnId="{1C1EA8E9-6740-44CE-9148-E425C78833B1}">
      <dgm:prSet/>
      <dgm:spPr/>
      <dgm:t>
        <a:bodyPr/>
        <a:lstStyle/>
        <a:p>
          <a:r>
            <a:rPr lang="en-US"/>
            <a:t>Tenure &amp; Add Services are Imp features</a:t>
          </a:r>
          <a:endParaRPr lang="en-GB" dirty="0"/>
        </a:p>
      </dgm:t>
    </dgm:pt>
    <dgm:pt modelId="{EB292371-E909-4AAF-B28F-A5C8EC9E6DBA}">
      <dgm:prSet phldrT="[Text]"/>
      <dgm:spPr/>
      <dgm:t>
        <a:bodyPr/>
        <a:lstStyle/>
        <a:p>
          <a:r>
            <a:rPr lang="en-US" dirty="0"/>
            <a:t>Less Services = High Churn</a:t>
          </a:r>
          <a:endParaRPr lang="en-GB" dirty="0"/>
        </a:p>
      </dgm:t>
    </dgm:pt>
    <dgm:pt modelId="{E2745D01-F642-4BF9-BEE3-CE9AFEEB5960}" type="parTrans" cxnId="{A8707B04-9293-4656-B575-66D5B808AA0D}">
      <dgm:prSet/>
      <dgm:spPr/>
      <dgm:t>
        <a:bodyPr/>
        <a:lstStyle/>
        <a:p>
          <a:endParaRPr lang="en-GB"/>
        </a:p>
      </dgm:t>
    </dgm:pt>
    <dgm:pt modelId="{C00844DD-41F1-4C36-B5CE-122473921396}" type="sibTrans" cxnId="{A8707B04-9293-4656-B575-66D5B808AA0D}">
      <dgm:prSet/>
      <dgm:spPr/>
      <dgm:t>
        <a:bodyPr/>
        <a:lstStyle/>
        <a:p>
          <a:r>
            <a:rPr lang="en-US"/>
            <a:t>High Charges = High Churn</a:t>
          </a:r>
          <a:endParaRPr lang="en-GB" dirty="0"/>
        </a:p>
      </dgm:t>
    </dgm:pt>
    <dgm:pt modelId="{EC8DEFC3-0A1F-47AC-815B-93052E26B331}">
      <dgm:prSet phldrT="[Text]"/>
      <dgm:spPr/>
      <dgm:t>
        <a:bodyPr/>
        <a:lstStyle/>
        <a:p>
          <a:r>
            <a:rPr lang="en-US" dirty="0"/>
            <a:t>Extended Family = Low Churn</a:t>
          </a:r>
          <a:endParaRPr lang="en-GB" dirty="0"/>
        </a:p>
      </dgm:t>
    </dgm:pt>
    <dgm:pt modelId="{ABA1D8B4-9735-4519-8A85-EC73ECF66425}" type="parTrans" cxnId="{365817C0-AFEF-46F2-B005-8C1C222DE4A2}">
      <dgm:prSet/>
      <dgm:spPr/>
      <dgm:t>
        <a:bodyPr/>
        <a:lstStyle/>
        <a:p>
          <a:endParaRPr lang="en-GB"/>
        </a:p>
      </dgm:t>
    </dgm:pt>
    <dgm:pt modelId="{4300C284-8A42-4738-A7D9-3CABE36135A4}" type="sibTrans" cxnId="{365817C0-AFEF-46F2-B005-8C1C222DE4A2}">
      <dgm:prSet/>
      <dgm:spPr/>
      <dgm:t>
        <a:bodyPr/>
        <a:lstStyle/>
        <a:p>
          <a:r>
            <a:rPr lang="en-US"/>
            <a:t>Senior Citizen = Low Churn</a:t>
          </a:r>
          <a:endParaRPr lang="en-GB" dirty="0"/>
        </a:p>
      </dgm:t>
    </dgm:pt>
    <dgm:pt modelId="{4020C265-4596-40E4-9877-6AFEB65BE1A7}" type="pres">
      <dgm:prSet presAssocID="{C23F2DB0-D21A-4EA1-8401-042E8D05B517}" presName="Name0" presStyleCnt="0">
        <dgm:presLayoutVars>
          <dgm:chMax/>
          <dgm:chPref/>
          <dgm:dir/>
          <dgm:animLvl val="lvl"/>
        </dgm:presLayoutVars>
      </dgm:prSet>
      <dgm:spPr/>
    </dgm:pt>
    <dgm:pt modelId="{D183BA0A-8F5E-4A7D-A5FF-620BACD88291}" type="pres">
      <dgm:prSet presAssocID="{6ADB1ADB-E5B1-4C64-9E10-A5FE84934CA1}" presName="composite" presStyleCnt="0"/>
      <dgm:spPr/>
    </dgm:pt>
    <dgm:pt modelId="{468CC442-B434-43AE-B9B7-6C4146C2DF23}" type="pres">
      <dgm:prSet presAssocID="{6ADB1ADB-E5B1-4C64-9E10-A5FE84934CA1}" presName="Parent1" presStyleLbl="node1" presStyleIdx="0" presStyleCnt="6">
        <dgm:presLayoutVars>
          <dgm:chMax val="1"/>
          <dgm:chPref val="1"/>
          <dgm:bulletEnabled val="1"/>
        </dgm:presLayoutVars>
      </dgm:prSet>
      <dgm:spPr/>
    </dgm:pt>
    <dgm:pt modelId="{C07C2D06-C57B-487B-B181-EF6FA19E88D7}" type="pres">
      <dgm:prSet presAssocID="{6ADB1ADB-E5B1-4C64-9E10-A5FE84934CA1}" presName="Childtext1" presStyleLbl="revTx" presStyleIdx="0" presStyleCnt="3">
        <dgm:presLayoutVars>
          <dgm:chMax val="0"/>
          <dgm:chPref val="0"/>
          <dgm:bulletEnabled val="1"/>
        </dgm:presLayoutVars>
      </dgm:prSet>
      <dgm:spPr/>
    </dgm:pt>
    <dgm:pt modelId="{F03E195D-486B-4A61-967B-0E6A27FC229C}" type="pres">
      <dgm:prSet presAssocID="{6ADB1ADB-E5B1-4C64-9E10-A5FE84934CA1}" presName="BalanceSpacing" presStyleCnt="0"/>
      <dgm:spPr/>
    </dgm:pt>
    <dgm:pt modelId="{B5D109EB-C8A8-4E28-A282-0AD7E3D73BAD}" type="pres">
      <dgm:prSet presAssocID="{6ADB1ADB-E5B1-4C64-9E10-A5FE84934CA1}" presName="BalanceSpacing1" presStyleCnt="0"/>
      <dgm:spPr/>
    </dgm:pt>
    <dgm:pt modelId="{B717B0E9-2945-48AA-818B-75ADA30DD4C8}" type="pres">
      <dgm:prSet presAssocID="{04004DD0-389F-419F-8B62-1270326262F5}" presName="Accent1Text" presStyleLbl="node1" presStyleIdx="1" presStyleCnt="6"/>
      <dgm:spPr/>
    </dgm:pt>
    <dgm:pt modelId="{824917F0-4C47-4D8D-9A78-BD00ED4A8CD6}" type="pres">
      <dgm:prSet presAssocID="{04004DD0-389F-419F-8B62-1270326262F5}" presName="spaceBetweenRectangles" presStyleCnt="0"/>
      <dgm:spPr/>
    </dgm:pt>
    <dgm:pt modelId="{1B427272-B738-421A-A3BF-89DB3C2FDB89}" type="pres">
      <dgm:prSet presAssocID="{EB292371-E909-4AAF-B28F-A5C8EC9E6DBA}" presName="composite" presStyleCnt="0"/>
      <dgm:spPr/>
    </dgm:pt>
    <dgm:pt modelId="{E09B9506-A9BA-4F0E-88B9-E1E361B2D720}" type="pres">
      <dgm:prSet presAssocID="{EB292371-E909-4AAF-B28F-A5C8EC9E6DBA}" presName="Parent1" presStyleLbl="node1" presStyleIdx="2" presStyleCnt="6" custLinFactNeighborX="2304">
        <dgm:presLayoutVars>
          <dgm:chMax val="1"/>
          <dgm:chPref val="1"/>
          <dgm:bulletEnabled val="1"/>
        </dgm:presLayoutVars>
      </dgm:prSet>
      <dgm:spPr/>
    </dgm:pt>
    <dgm:pt modelId="{897035C0-448C-4852-8638-D90D206F956B}" type="pres">
      <dgm:prSet presAssocID="{EB292371-E909-4AAF-B28F-A5C8EC9E6DBA}" presName="Childtext1" presStyleLbl="revTx" presStyleIdx="1" presStyleCnt="3">
        <dgm:presLayoutVars>
          <dgm:chMax val="0"/>
          <dgm:chPref val="0"/>
          <dgm:bulletEnabled val="1"/>
        </dgm:presLayoutVars>
      </dgm:prSet>
      <dgm:spPr/>
    </dgm:pt>
    <dgm:pt modelId="{1CB33A2A-2299-47FE-AD15-970433532224}" type="pres">
      <dgm:prSet presAssocID="{EB292371-E909-4AAF-B28F-A5C8EC9E6DBA}" presName="BalanceSpacing" presStyleCnt="0"/>
      <dgm:spPr/>
    </dgm:pt>
    <dgm:pt modelId="{82F47D0E-CE77-4673-8C63-AEFE64DA1619}" type="pres">
      <dgm:prSet presAssocID="{EB292371-E909-4AAF-B28F-A5C8EC9E6DBA}" presName="BalanceSpacing1" presStyleCnt="0"/>
      <dgm:spPr/>
    </dgm:pt>
    <dgm:pt modelId="{C6C26E5A-8E21-42E3-810B-05B303AC3343}" type="pres">
      <dgm:prSet presAssocID="{C00844DD-41F1-4C36-B5CE-122473921396}" presName="Accent1Text" presStyleLbl="node1" presStyleIdx="3" presStyleCnt="6"/>
      <dgm:spPr/>
    </dgm:pt>
    <dgm:pt modelId="{E9044567-2231-40F4-B579-F7664CB16461}" type="pres">
      <dgm:prSet presAssocID="{C00844DD-41F1-4C36-B5CE-122473921396}" presName="spaceBetweenRectangles" presStyleCnt="0"/>
      <dgm:spPr/>
    </dgm:pt>
    <dgm:pt modelId="{BB1786F2-DA3D-4FE5-926E-B61FCA0628CD}" type="pres">
      <dgm:prSet presAssocID="{EC8DEFC3-0A1F-47AC-815B-93052E26B331}" presName="composite" presStyleCnt="0"/>
      <dgm:spPr/>
    </dgm:pt>
    <dgm:pt modelId="{3BCDA76A-B4D3-4C84-A4AF-6BCF1678DC54}" type="pres">
      <dgm:prSet presAssocID="{EC8DEFC3-0A1F-47AC-815B-93052E26B331}" presName="Parent1" presStyleLbl="node1" presStyleIdx="4" presStyleCnt="6">
        <dgm:presLayoutVars>
          <dgm:chMax val="1"/>
          <dgm:chPref val="1"/>
          <dgm:bulletEnabled val="1"/>
        </dgm:presLayoutVars>
      </dgm:prSet>
      <dgm:spPr/>
    </dgm:pt>
    <dgm:pt modelId="{40F3B453-F3AF-4855-B86F-F879895AF323}" type="pres">
      <dgm:prSet presAssocID="{EC8DEFC3-0A1F-47AC-815B-93052E26B331}" presName="Childtext1" presStyleLbl="revTx" presStyleIdx="2" presStyleCnt="3">
        <dgm:presLayoutVars>
          <dgm:chMax val="0"/>
          <dgm:chPref val="0"/>
          <dgm:bulletEnabled val="1"/>
        </dgm:presLayoutVars>
      </dgm:prSet>
      <dgm:spPr/>
    </dgm:pt>
    <dgm:pt modelId="{76CF7FE5-4BD3-4A22-B7A3-69D80FD653BE}" type="pres">
      <dgm:prSet presAssocID="{EC8DEFC3-0A1F-47AC-815B-93052E26B331}" presName="BalanceSpacing" presStyleCnt="0"/>
      <dgm:spPr/>
    </dgm:pt>
    <dgm:pt modelId="{0645EEFD-7650-41D0-8613-AE44214C2F07}" type="pres">
      <dgm:prSet presAssocID="{EC8DEFC3-0A1F-47AC-815B-93052E26B331}" presName="BalanceSpacing1" presStyleCnt="0"/>
      <dgm:spPr/>
    </dgm:pt>
    <dgm:pt modelId="{DFF0B056-01D2-4275-88EB-E63D8F5D8AEA}" type="pres">
      <dgm:prSet presAssocID="{4300C284-8A42-4738-A7D9-3CABE36135A4}" presName="Accent1Text" presStyleLbl="node1" presStyleIdx="5" presStyleCnt="6"/>
      <dgm:spPr/>
    </dgm:pt>
  </dgm:ptLst>
  <dgm:cxnLst>
    <dgm:cxn modelId="{A8707B04-9293-4656-B575-66D5B808AA0D}" srcId="{C23F2DB0-D21A-4EA1-8401-042E8D05B517}" destId="{EB292371-E909-4AAF-B28F-A5C8EC9E6DBA}" srcOrd="1" destOrd="0" parTransId="{E2745D01-F642-4BF9-BEE3-CE9AFEEB5960}" sibTransId="{C00844DD-41F1-4C36-B5CE-122473921396}"/>
    <dgm:cxn modelId="{8C5AAB42-39E5-4DBD-B28F-83372A0BF69C}" type="presOf" srcId="{EC8DEFC3-0A1F-47AC-815B-93052E26B331}" destId="{3BCDA76A-B4D3-4C84-A4AF-6BCF1678DC54}" srcOrd="0" destOrd="0" presId="urn:microsoft.com/office/officeart/2008/layout/AlternatingHexagons"/>
    <dgm:cxn modelId="{F0A37663-3C57-49B3-87F5-83EC800B1404}" type="presOf" srcId="{C23F2DB0-D21A-4EA1-8401-042E8D05B517}" destId="{4020C265-4596-40E4-9877-6AFEB65BE1A7}" srcOrd="0" destOrd="0" presId="urn:microsoft.com/office/officeart/2008/layout/AlternatingHexagons"/>
    <dgm:cxn modelId="{B65D3448-1D48-4DC8-B574-4B80B1DC8E42}" type="presOf" srcId="{6ADB1ADB-E5B1-4C64-9E10-A5FE84934CA1}" destId="{468CC442-B434-43AE-B9B7-6C4146C2DF23}" srcOrd="0" destOrd="0" presId="urn:microsoft.com/office/officeart/2008/layout/AlternatingHexagons"/>
    <dgm:cxn modelId="{688E6F6B-5B56-4E50-B5E8-C5524F23A55F}" type="presOf" srcId="{C00844DD-41F1-4C36-B5CE-122473921396}" destId="{C6C26E5A-8E21-42E3-810B-05B303AC3343}" srcOrd="0" destOrd="0" presId="urn:microsoft.com/office/officeart/2008/layout/AlternatingHexagons"/>
    <dgm:cxn modelId="{2BF601AE-92B0-4AF8-BE12-F6C04EBAE9E7}" type="presOf" srcId="{4300C284-8A42-4738-A7D9-3CABE36135A4}" destId="{DFF0B056-01D2-4275-88EB-E63D8F5D8AEA}" srcOrd="0" destOrd="0" presId="urn:microsoft.com/office/officeart/2008/layout/AlternatingHexagons"/>
    <dgm:cxn modelId="{91868CBC-6DF4-4B31-B4E5-1328AEA8ACEA}" type="presOf" srcId="{04004DD0-389F-419F-8B62-1270326262F5}" destId="{B717B0E9-2945-48AA-818B-75ADA30DD4C8}" srcOrd="0" destOrd="0" presId="urn:microsoft.com/office/officeart/2008/layout/AlternatingHexagons"/>
    <dgm:cxn modelId="{365817C0-AFEF-46F2-B005-8C1C222DE4A2}" srcId="{C23F2DB0-D21A-4EA1-8401-042E8D05B517}" destId="{EC8DEFC3-0A1F-47AC-815B-93052E26B331}" srcOrd="2" destOrd="0" parTransId="{ABA1D8B4-9735-4519-8A85-EC73ECF66425}" sibTransId="{4300C284-8A42-4738-A7D9-3CABE36135A4}"/>
    <dgm:cxn modelId="{1C1EA8E9-6740-44CE-9148-E425C78833B1}" srcId="{C23F2DB0-D21A-4EA1-8401-042E8D05B517}" destId="{6ADB1ADB-E5B1-4C64-9E10-A5FE84934CA1}" srcOrd="0" destOrd="0" parTransId="{9DE3DAC3-220A-4FC9-870A-E5D894E8F2F5}" sibTransId="{04004DD0-389F-419F-8B62-1270326262F5}"/>
    <dgm:cxn modelId="{7D569BFA-CC01-45D2-A08B-859FAF88EFA8}" type="presOf" srcId="{EB292371-E909-4AAF-B28F-A5C8EC9E6DBA}" destId="{E09B9506-A9BA-4F0E-88B9-E1E361B2D720}" srcOrd="0" destOrd="0" presId="urn:microsoft.com/office/officeart/2008/layout/AlternatingHexagons"/>
    <dgm:cxn modelId="{2E137DEF-705D-4912-8D91-80B483A76C11}" type="presParOf" srcId="{4020C265-4596-40E4-9877-6AFEB65BE1A7}" destId="{D183BA0A-8F5E-4A7D-A5FF-620BACD88291}" srcOrd="0" destOrd="0" presId="urn:microsoft.com/office/officeart/2008/layout/AlternatingHexagons"/>
    <dgm:cxn modelId="{300C6693-C222-46E2-A257-9468B537D785}" type="presParOf" srcId="{D183BA0A-8F5E-4A7D-A5FF-620BACD88291}" destId="{468CC442-B434-43AE-B9B7-6C4146C2DF23}" srcOrd="0" destOrd="0" presId="urn:microsoft.com/office/officeart/2008/layout/AlternatingHexagons"/>
    <dgm:cxn modelId="{59AAD9B4-FBDC-4B41-9E0E-5B575BFDBDEC}" type="presParOf" srcId="{D183BA0A-8F5E-4A7D-A5FF-620BACD88291}" destId="{C07C2D06-C57B-487B-B181-EF6FA19E88D7}" srcOrd="1" destOrd="0" presId="urn:microsoft.com/office/officeart/2008/layout/AlternatingHexagons"/>
    <dgm:cxn modelId="{07E06D69-A45D-48C4-8996-C7D08CC29319}" type="presParOf" srcId="{D183BA0A-8F5E-4A7D-A5FF-620BACD88291}" destId="{F03E195D-486B-4A61-967B-0E6A27FC229C}" srcOrd="2" destOrd="0" presId="urn:microsoft.com/office/officeart/2008/layout/AlternatingHexagons"/>
    <dgm:cxn modelId="{76128CD9-C601-4CD6-A2D2-CE1BA51C8F51}" type="presParOf" srcId="{D183BA0A-8F5E-4A7D-A5FF-620BACD88291}" destId="{B5D109EB-C8A8-4E28-A282-0AD7E3D73BAD}" srcOrd="3" destOrd="0" presId="urn:microsoft.com/office/officeart/2008/layout/AlternatingHexagons"/>
    <dgm:cxn modelId="{76192D02-C93B-454F-8D30-55051A82BCE0}" type="presParOf" srcId="{D183BA0A-8F5E-4A7D-A5FF-620BACD88291}" destId="{B717B0E9-2945-48AA-818B-75ADA30DD4C8}" srcOrd="4" destOrd="0" presId="urn:microsoft.com/office/officeart/2008/layout/AlternatingHexagons"/>
    <dgm:cxn modelId="{02CA1058-FCE6-4F0A-9D1B-1846A69D7F9D}" type="presParOf" srcId="{4020C265-4596-40E4-9877-6AFEB65BE1A7}" destId="{824917F0-4C47-4D8D-9A78-BD00ED4A8CD6}" srcOrd="1" destOrd="0" presId="urn:microsoft.com/office/officeart/2008/layout/AlternatingHexagons"/>
    <dgm:cxn modelId="{6B5E6DD9-4A03-4BC3-AEC2-6BBC843A20C9}" type="presParOf" srcId="{4020C265-4596-40E4-9877-6AFEB65BE1A7}" destId="{1B427272-B738-421A-A3BF-89DB3C2FDB89}" srcOrd="2" destOrd="0" presId="urn:microsoft.com/office/officeart/2008/layout/AlternatingHexagons"/>
    <dgm:cxn modelId="{762D8C76-2A68-41C7-AF17-D028C2D6C59C}" type="presParOf" srcId="{1B427272-B738-421A-A3BF-89DB3C2FDB89}" destId="{E09B9506-A9BA-4F0E-88B9-E1E361B2D720}" srcOrd="0" destOrd="0" presId="urn:microsoft.com/office/officeart/2008/layout/AlternatingHexagons"/>
    <dgm:cxn modelId="{79F7DDE4-AA1C-4535-B5AC-9A4BDCFC7821}" type="presParOf" srcId="{1B427272-B738-421A-A3BF-89DB3C2FDB89}" destId="{897035C0-448C-4852-8638-D90D206F956B}" srcOrd="1" destOrd="0" presId="urn:microsoft.com/office/officeart/2008/layout/AlternatingHexagons"/>
    <dgm:cxn modelId="{B2CD93C9-F2FA-4842-ADA7-9913C2F917DB}" type="presParOf" srcId="{1B427272-B738-421A-A3BF-89DB3C2FDB89}" destId="{1CB33A2A-2299-47FE-AD15-970433532224}" srcOrd="2" destOrd="0" presId="urn:microsoft.com/office/officeart/2008/layout/AlternatingHexagons"/>
    <dgm:cxn modelId="{619FC37F-A510-46F8-9605-9F722332DC7F}" type="presParOf" srcId="{1B427272-B738-421A-A3BF-89DB3C2FDB89}" destId="{82F47D0E-CE77-4673-8C63-AEFE64DA1619}" srcOrd="3" destOrd="0" presId="urn:microsoft.com/office/officeart/2008/layout/AlternatingHexagons"/>
    <dgm:cxn modelId="{2AE6623A-C542-42F2-BAB3-1437376F01AD}" type="presParOf" srcId="{1B427272-B738-421A-A3BF-89DB3C2FDB89}" destId="{C6C26E5A-8E21-42E3-810B-05B303AC3343}" srcOrd="4" destOrd="0" presId="urn:microsoft.com/office/officeart/2008/layout/AlternatingHexagons"/>
    <dgm:cxn modelId="{0F3FB97A-A42D-4A27-A8AE-84997BB8BEC9}" type="presParOf" srcId="{4020C265-4596-40E4-9877-6AFEB65BE1A7}" destId="{E9044567-2231-40F4-B579-F7664CB16461}" srcOrd="3" destOrd="0" presId="urn:microsoft.com/office/officeart/2008/layout/AlternatingHexagons"/>
    <dgm:cxn modelId="{F89C00E4-F550-4DC0-AFE2-323CC1E9DDFC}" type="presParOf" srcId="{4020C265-4596-40E4-9877-6AFEB65BE1A7}" destId="{BB1786F2-DA3D-4FE5-926E-B61FCA0628CD}" srcOrd="4" destOrd="0" presId="urn:microsoft.com/office/officeart/2008/layout/AlternatingHexagons"/>
    <dgm:cxn modelId="{DD5EF90D-104A-42F5-86BE-B1C731647049}" type="presParOf" srcId="{BB1786F2-DA3D-4FE5-926E-B61FCA0628CD}" destId="{3BCDA76A-B4D3-4C84-A4AF-6BCF1678DC54}" srcOrd="0" destOrd="0" presId="urn:microsoft.com/office/officeart/2008/layout/AlternatingHexagons"/>
    <dgm:cxn modelId="{D6039A9B-85F0-4EB4-92E4-AEF518607523}" type="presParOf" srcId="{BB1786F2-DA3D-4FE5-926E-B61FCA0628CD}" destId="{40F3B453-F3AF-4855-B86F-F879895AF323}" srcOrd="1" destOrd="0" presId="urn:microsoft.com/office/officeart/2008/layout/AlternatingHexagons"/>
    <dgm:cxn modelId="{3D40F98B-08F1-41E3-9E9A-DD32DE533F91}" type="presParOf" srcId="{BB1786F2-DA3D-4FE5-926E-B61FCA0628CD}" destId="{76CF7FE5-4BD3-4A22-B7A3-69D80FD653BE}" srcOrd="2" destOrd="0" presId="urn:microsoft.com/office/officeart/2008/layout/AlternatingHexagons"/>
    <dgm:cxn modelId="{DC30F75D-064B-42CD-B528-4D0BBA43B048}" type="presParOf" srcId="{BB1786F2-DA3D-4FE5-926E-B61FCA0628CD}" destId="{0645EEFD-7650-41D0-8613-AE44214C2F07}" srcOrd="3" destOrd="0" presId="urn:microsoft.com/office/officeart/2008/layout/AlternatingHexagons"/>
    <dgm:cxn modelId="{D87AC688-3888-403E-9F63-33BEA263F464}" type="presParOf" srcId="{BB1786F2-DA3D-4FE5-926E-B61FCA0628CD}" destId="{DFF0B056-01D2-4275-88EB-E63D8F5D8AEA}"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6E703F88-0CD1-43DF-B0F8-CD78FDD5A9F1}" type="doc">
      <dgm:prSet loTypeId="urn:microsoft.com/office/officeart/2008/layout/LinedList" loCatId="list" qsTypeId="urn:microsoft.com/office/officeart/2005/8/quickstyle/simple4" qsCatId="simple" csTypeId="urn:microsoft.com/office/officeart/2005/8/colors/accent3_2" csCatId="accent3"/>
      <dgm:spPr/>
      <dgm:t>
        <a:bodyPr/>
        <a:lstStyle/>
        <a:p>
          <a:endParaRPr lang="en-US"/>
        </a:p>
      </dgm:t>
    </dgm:pt>
    <dgm:pt modelId="{6EBF2AF2-32EF-482D-AA7D-6B73EB58AAA2}">
      <dgm:prSet custT="1"/>
      <dgm:spPr/>
      <dgm:t>
        <a:bodyPr/>
        <a:lstStyle/>
        <a:p>
          <a:r>
            <a:rPr lang="en-US" sz="1400">
              <a:latin typeface="Bookman Old Style" panose="02050604050505020204" pitchFamily="18" charset="0"/>
            </a:rPr>
            <a:t>Data is Highly Imbalanced as data seems to be more biased towards records for No Churn.</a:t>
          </a:r>
        </a:p>
      </dgm:t>
    </dgm:pt>
    <dgm:pt modelId="{345103E3-7BCB-436B-B124-BF9E634350A8}" type="parTrans" cxnId="{749D46B3-AC63-4295-ABC5-139F77103122}">
      <dgm:prSet/>
      <dgm:spPr/>
      <dgm:t>
        <a:bodyPr/>
        <a:lstStyle/>
        <a:p>
          <a:endParaRPr lang="en-US"/>
        </a:p>
      </dgm:t>
    </dgm:pt>
    <dgm:pt modelId="{6EC19C8D-DBAD-42C5-9450-E613292B76F2}" type="sibTrans" cxnId="{749D46B3-AC63-4295-ABC5-139F77103122}">
      <dgm:prSet/>
      <dgm:spPr/>
      <dgm:t>
        <a:bodyPr/>
        <a:lstStyle/>
        <a:p>
          <a:endParaRPr lang="en-US"/>
        </a:p>
      </dgm:t>
    </dgm:pt>
    <dgm:pt modelId="{C6D81BD8-C3E3-4A97-95B2-8DF30AA4E85A}">
      <dgm:prSet custT="1"/>
      <dgm:spPr/>
      <dgm:t>
        <a:bodyPr/>
        <a:lstStyle/>
        <a:p>
          <a:r>
            <a:rPr lang="en-US" sz="1400" dirty="0">
              <a:latin typeface="Bookman Old Style" panose="02050604050505020204" pitchFamily="18" charset="0"/>
            </a:rPr>
            <a:t>Data needs to be balanced by using Up sampling technique like SMOTE to balance Churn Yes and No data.</a:t>
          </a:r>
        </a:p>
      </dgm:t>
    </dgm:pt>
    <dgm:pt modelId="{E098D488-5166-439A-ABB6-FC804AB0444F}" type="parTrans" cxnId="{81F0C70A-81CC-4036-9FBA-D292C174B138}">
      <dgm:prSet/>
      <dgm:spPr/>
      <dgm:t>
        <a:bodyPr/>
        <a:lstStyle/>
        <a:p>
          <a:endParaRPr lang="en-US"/>
        </a:p>
      </dgm:t>
    </dgm:pt>
    <dgm:pt modelId="{A0C27A61-A7C2-4302-8B32-2AC2D17042F0}" type="sibTrans" cxnId="{81F0C70A-81CC-4036-9FBA-D292C174B138}">
      <dgm:prSet/>
      <dgm:spPr/>
      <dgm:t>
        <a:bodyPr/>
        <a:lstStyle/>
        <a:p>
          <a:endParaRPr lang="en-US"/>
        </a:p>
      </dgm:t>
    </dgm:pt>
    <dgm:pt modelId="{A2740AFC-9674-4BE4-8AF0-A227DF01FEC5}">
      <dgm:prSet custT="1"/>
      <dgm:spPr/>
      <dgm:t>
        <a:bodyPr/>
        <a:lstStyle/>
        <a:p>
          <a:r>
            <a:rPr lang="en-US" sz="1400" dirty="0">
              <a:latin typeface="Bookman Old Style" panose="02050604050505020204" pitchFamily="18" charset="0"/>
            </a:rPr>
            <a:t>SMOTE was applied after deploying all possible classification models. Pre-SMOTE application the Accuracy and F1 Scores of Top performing model was ~ 81 % and Post-SMOTE the Accuracy and F1 score improved to ~ 87 % for same model.</a:t>
          </a:r>
        </a:p>
      </dgm:t>
    </dgm:pt>
    <dgm:pt modelId="{CCEE101B-6E2E-4328-BF98-2AE846CCDC61}" type="parTrans" cxnId="{4F7FA31E-0E53-4A3F-B6CB-15CC2CA579B4}">
      <dgm:prSet/>
      <dgm:spPr/>
      <dgm:t>
        <a:bodyPr/>
        <a:lstStyle/>
        <a:p>
          <a:endParaRPr lang="en-US"/>
        </a:p>
      </dgm:t>
    </dgm:pt>
    <dgm:pt modelId="{71427639-0FCE-4286-88FC-FA64A87542A3}" type="sibTrans" cxnId="{4F7FA31E-0E53-4A3F-B6CB-15CC2CA579B4}">
      <dgm:prSet/>
      <dgm:spPr/>
      <dgm:t>
        <a:bodyPr/>
        <a:lstStyle/>
        <a:p>
          <a:endParaRPr lang="en-US"/>
        </a:p>
      </dgm:t>
    </dgm:pt>
    <dgm:pt modelId="{91E9FD30-2E67-49C8-A62F-848495DE1123}" type="pres">
      <dgm:prSet presAssocID="{6E703F88-0CD1-43DF-B0F8-CD78FDD5A9F1}" presName="vert0" presStyleCnt="0">
        <dgm:presLayoutVars>
          <dgm:dir/>
          <dgm:animOne val="branch"/>
          <dgm:animLvl val="lvl"/>
        </dgm:presLayoutVars>
      </dgm:prSet>
      <dgm:spPr/>
    </dgm:pt>
    <dgm:pt modelId="{5603B30C-7A85-4E8A-B66E-7C1900292DDB}" type="pres">
      <dgm:prSet presAssocID="{6EBF2AF2-32EF-482D-AA7D-6B73EB58AAA2}" presName="thickLine" presStyleLbl="alignNode1" presStyleIdx="0" presStyleCnt="3"/>
      <dgm:spPr/>
    </dgm:pt>
    <dgm:pt modelId="{D483EBB7-E5C8-4B5A-8D1A-6F04D29EF182}" type="pres">
      <dgm:prSet presAssocID="{6EBF2AF2-32EF-482D-AA7D-6B73EB58AAA2}" presName="horz1" presStyleCnt="0"/>
      <dgm:spPr/>
    </dgm:pt>
    <dgm:pt modelId="{254F546E-B7F8-4799-BF1F-805E4FB207D9}" type="pres">
      <dgm:prSet presAssocID="{6EBF2AF2-32EF-482D-AA7D-6B73EB58AAA2}" presName="tx1" presStyleLbl="revTx" presStyleIdx="0" presStyleCnt="3"/>
      <dgm:spPr/>
    </dgm:pt>
    <dgm:pt modelId="{3B040D78-3570-473A-B2E4-60C53909C8A0}" type="pres">
      <dgm:prSet presAssocID="{6EBF2AF2-32EF-482D-AA7D-6B73EB58AAA2}" presName="vert1" presStyleCnt="0"/>
      <dgm:spPr/>
    </dgm:pt>
    <dgm:pt modelId="{C33B0CF0-7BEF-4BB1-9956-46268F70CBB6}" type="pres">
      <dgm:prSet presAssocID="{C6D81BD8-C3E3-4A97-95B2-8DF30AA4E85A}" presName="thickLine" presStyleLbl="alignNode1" presStyleIdx="1" presStyleCnt="3"/>
      <dgm:spPr/>
    </dgm:pt>
    <dgm:pt modelId="{572E709F-4DB3-48F3-8EE5-B27E7CAC4BD4}" type="pres">
      <dgm:prSet presAssocID="{C6D81BD8-C3E3-4A97-95B2-8DF30AA4E85A}" presName="horz1" presStyleCnt="0"/>
      <dgm:spPr/>
    </dgm:pt>
    <dgm:pt modelId="{917BD4F0-1D30-4159-9D6D-9F81FA5411E8}" type="pres">
      <dgm:prSet presAssocID="{C6D81BD8-C3E3-4A97-95B2-8DF30AA4E85A}" presName="tx1" presStyleLbl="revTx" presStyleIdx="1" presStyleCnt="3"/>
      <dgm:spPr/>
    </dgm:pt>
    <dgm:pt modelId="{126DC56B-1DFD-4772-B66B-66FCE3F299B6}" type="pres">
      <dgm:prSet presAssocID="{C6D81BD8-C3E3-4A97-95B2-8DF30AA4E85A}" presName="vert1" presStyleCnt="0"/>
      <dgm:spPr/>
    </dgm:pt>
    <dgm:pt modelId="{C2608536-2990-4DA5-AC5A-140FB0119C0F}" type="pres">
      <dgm:prSet presAssocID="{A2740AFC-9674-4BE4-8AF0-A227DF01FEC5}" presName="thickLine" presStyleLbl="alignNode1" presStyleIdx="2" presStyleCnt="3"/>
      <dgm:spPr/>
    </dgm:pt>
    <dgm:pt modelId="{ACED36E1-57C7-407C-AA7F-9A0FB6D62FD5}" type="pres">
      <dgm:prSet presAssocID="{A2740AFC-9674-4BE4-8AF0-A227DF01FEC5}" presName="horz1" presStyleCnt="0"/>
      <dgm:spPr/>
    </dgm:pt>
    <dgm:pt modelId="{9538D5DA-0C1E-43FB-9E36-262D69B2F727}" type="pres">
      <dgm:prSet presAssocID="{A2740AFC-9674-4BE4-8AF0-A227DF01FEC5}" presName="tx1" presStyleLbl="revTx" presStyleIdx="2" presStyleCnt="3"/>
      <dgm:spPr/>
    </dgm:pt>
    <dgm:pt modelId="{8D69007A-B33E-4D16-8106-05F46BE706BE}" type="pres">
      <dgm:prSet presAssocID="{A2740AFC-9674-4BE4-8AF0-A227DF01FEC5}" presName="vert1" presStyleCnt="0"/>
      <dgm:spPr/>
    </dgm:pt>
  </dgm:ptLst>
  <dgm:cxnLst>
    <dgm:cxn modelId="{81F0C70A-81CC-4036-9FBA-D292C174B138}" srcId="{6E703F88-0CD1-43DF-B0F8-CD78FDD5A9F1}" destId="{C6D81BD8-C3E3-4A97-95B2-8DF30AA4E85A}" srcOrd="1" destOrd="0" parTransId="{E098D488-5166-439A-ABB6-FC804AB0444F}" sibTransId="{A0C27A61-A7C2-4302-8B32-2AC2D17042F0}"/>
    <dgm:cxn modelId="{4F7FA31E-0E53-4A3F-B6CB-15CC2CA579B4}" srcId="{6E703F88-0CD1-43DF-B0F8-CD78FDD5A9F1}" destId="{A2740AFC-9674-4BE4-8AF0-A227DF01FEC5}" srcOrd="2" destOrd="0" parTransId="{CCEE101B-6E2E-4328-BF98-2AE846CCDC61}" sibTransId="{71427639-0FCE-4286-88FC-FA64A87542A3}"/>
    <dgm:cxn modelId="{97E71E57-C557-43E4-8C3C-D425B42BB6FC}" type="presOf" srcId="{A2740AFC-9674-4BE4-8AF0-A227DF01FEC5}" destId="{9538D5DA-0C1E-43FB-9E36-262D69B2F727}" srcOrd="0" destOrd="0" presId="urn:microsoft.com/office/officeart/2008/layout/LinedList"/>
    <dgm:cxn modelId="{54AA2480-E6B9-4803-B158-246728A37B7D}" type="presOf" srcId="{6E703F88-0CD1-43DF-B0F8-CD78FDD5A9F1}" destId="{91E9FD30-2E67-49C8-A62F-848495DE1123}" srcOrd="0" destOrd="0" presId="urn:microsoft.com/office/officeart/2008/layout/LinedList"/>
    <dgm:cxn modelId="{5E3F25AD-8B2F-4432-B055-5EF7B2B55197}" type="presOf" srcId="{6EBF2AF2-32EF-482D-AA7D-6B73EB58AAA2}" destId="{254F546E-B7F8-4799-BF1F-805E4FB207D9}" srcOrd="0" destOrd="0" presId="urn:microsoft.com/office/officeart/2008/layout/LinedList"/>
    <dgm:cxn modelId="{749D46B3-AC63-4295-ABC5-139F77103122}" srcId="{6E703F88-0CD1-43DF-B0F8-CD78FDD5A9F1}" destId="{6EBF2AF2-32EF-482D-AA7D-6B73EB58AAA2}" srcOrd="0" destOrd="0" parTransId="{345103E3-7BCB-436B-B124-BF9E634350A8}" sibTransId="{6EC19C8D-DBAD-42C5-9450-E613292B76F2}"/>
    <dgm:cxn modelId="{77EBBADC-4E3A-47EA-8088-D1C09B547D52}" type="presOf" srcId="{C6D81BD8-C3E3-4A97-95B2-8DF30AA4E85A}" destId="{917BD4F0-1D30-4159-9D6D-9F81FA5411E8}" srcOrd="0" destOrd="0" presId="urn:microsoft.com/office/officeart/2008/layout/LinedList"/>
    <dgm:cxn modelId="{23C960BD-34A8-44C6-AE37-155F7BD23EE2}" type="presParOf" srcId="{91E9FD30-2E67-49C8-A62F-848495DE1123}" destId="{5603B30C-7A85-4E8A-B66E-7C1900292DDB}" srcOrd="0" destOrd="0" presId="urn:microsoft.com/office/officeart/2008/layout/LinedList"/>
    <dgm:cxn modelId="{EC7EF10B-24B4-460C-9063-75661D3DEF1A}" type="presParOf" srcId="{91E9FD30-2E67-49C8-A62F-848495DE1123}" destId="{D483EBB7-E5C8-4B5A-8D1A-6F04D29EF182}" srcOrd="1" destOrd="0" presId="urn:microsoft.com/office/officeart/2008/layout/LinedList"/>
    <dgm:cxn modelId="{3D8710CB-2DF9-43EC-85C3-53D7C42B1672}" type="presParOf" srcId="{D483EBB7-E5C8-4B5A-8D1A-6F04D29EF182}" destId="{254F546E-B7F8-4799-BF1F-805E4FB207D9}" srcOrd="0" destOrd="0" presId="urn:microsoft.com/office/officeart/2008/layout/LinedList"/>
    <dgm:cxn modelId="{C5F5D2B6-F7A4-4BE9-9224-68E119E1E97A}" type="presParOf" srcId="{D483EBB7-E5C8-4B5A-8D1A-6F04D29EF182}" destId="{3B040D78-3570-473A-B2E4-60C53909C8A0}" srcOrd="1" destOrd="0" presId="urn:microsoft.com/office/officeart/2008/layout/LinedList"/>
    <dgm:cxn modelId="{829C57A6-916E-4157-B159-1FB554404F7D}" type="presParOf" srcId="{91E9FD30-2E67-49C8-A62F-848495DE1123}" destId="{C33B0CF0-7BEF-4BB1-9956-46268F70CBB6}" srcOrd="2" destOrd="0" presId="urn:microsoft.com/office/officeart/2008/layout/LinedList"/>
    <dgm:cxn modelId="{F4EB5CE9-F44E-4D4A-8CAA-77833A97487F}" type="presParOf" srcId="{91E9FD30-2E67-49C8-A62F-848495DE1123}" destId="{572E709F-4DB3-48F3-8EE5-B27E7CAC4BD4}" srcOrd="3" destOrd="0" presId="urn:microsoft.com/office/officeart/2008/layout/LinedList"/>
    <dgm:cxn modelId="{798D21A5-7C76-48D4-9044-367F0BC8A90B}" type="presParOf" srcId="{572E709F-4DB3-48F3-8EE5-B27E7CAC4BD4}" destId="{917BD4F0-1D30-4159-9D6D-9F81FA5411E8}" srcOrd="0" destOrd="0" presId="urn:microsoft.com/office/officeart/2008/layout/LinedList"/>
    <dgm:cxn modelId="{C9AD50EB-E1EF-4A8B-938E-84513BADB7CD}" type="presParOf" srcId="{572E709F-4DB3-48F3-8EE5-B27E7CAC4BD4}" destId="{126DC56B-1DFD-4772-B66B-66FCE3F299B6}" srcOrd="1" destOrd="0" presId="urn:microsoft.com/office/officeart/2008/layout/LinedList"/>
    <dgm:cxn modelId="{5291C503-BD81-458E-A0D5-93D0DA6C2D73}" type="presParOf" srcId="{91E9FD30-2E67-49C8-A62F-848495DE1123}" destId="{C2608536-2990-4DA5-AC5A-140FB0119C0F}" srcOrd="4" destOrd="0" presId="urn:microsoft.com/office/officeart/2008/layout/LinedList"/>
    <dgm:cxn modelId="{2E458F1B-E723-4072-A64A-BE090F34323F}" type="presParOf" srcId="{91E9FD30-2E67-49C8-A62F-848495DE1123}" destId="{ACED36E1-57C7-407C-AA7F-9A0FB6D62FD5}" srcOrd="5" destOrd="0" presId="urn:microsoft.com/office/officeart/2008/layout/LinedList"/>
    <dgm:cxn modelId="{3740F58D-0A6E-43B7-A923-C0190B981E97}" type="presParOf" srcId="{ACED36E1-57C7-407C-AA7F-9A0FB6D62FD5}" destId="{9538D5DA-0C1E-43FB-9E36-262D69B2F727}" srcOrd="0" destOrd="0" presId="urn:microsoft.com/office/officeart/2008/layout/LinedList"/>
    <dgm:cxn modelId="{F1CDF13C-7703-43E5-BAE0-A1B79F0B73D5}" type="presParOf" srcId="{ACED36E1-57C7-407C-AA7F-9A0FB6D62FD5}" destId="{8D69007A-B33E-4D16-8106-05F46BE706B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1C4C38-B8EA-4A03-B8A6-45591E317DC3}">
      <dsp:nvSpPr>
        <dsp:cNvPr id="0" name=""/>
        <dsp:cNvSpPr/>
      </dsp:nvSpPr>
      <dsp:spPr>
        <a:xfrm>
          <a:off x="0" y="0"/>
          <a:ext cx="574468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23D7CDB-3A3B-4372-9503-10BDB544AEBE}">
      <dsp:nvSpPr>
        <dsp:cNvPr id="0" name=""/>
        <dsp:cNvSpPr/>
      </dsp:nvSpPr>
      <dsp:spPr>
        <a:xfrm>
          <a:off x="0" y="0"/>
          <a:ext cx="5744684" cy="590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Problem Statement</a:t>
          </a:r>
        </a:p>
      </dsp:txBody>
      <dsp:txXfrm>
        <a:off x="0" y="0"/>
        <a:ext cx="5744684" cy="590784"/>
      </dsp:txXfrm>
    </dsp:sp>
    <dsp:sp modelId="{243B8055-0DC7-4E8F-A161-B8027917BE7C}">
      <dsp:nvSpPr>
        <dsp:cNvPr id="0" name=""/>
        <dsp:cNvSpPr/>
      </dsp:nvSpPr>
      <dsp:spPr>
        <a:xfrm>
          <a:off x="0" y="590784"/>
          <a:ext cx="574468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D949B80-B14C-4F90-BE07-B1816D93ECCD}">
      <dsp:nvSpPr>
        <dsp:cNvPr id="0" name=""/>
        <dsp:cNvSpPr/>
      </dsp:nvSpPr>
      <dsp:spPr>
        <a:xfrm>
          <a:off x="0" y="590784"/>
          <a:ext cx="5744684" cy="590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Business Outcome</a:t>
          </a:r>
          <a:endParaRPr lang="en-US" sz="2700" kern="1200"/>
        </a:p>
      </dsp:txBody>
      <dsp:txXfrm>
        <a:off x="0" y="590784"/>
        <a:ext cx="5744684" cy="590784"/>
      </dsp:txXfrm>
    </dsp:sp>
    <dsp:sp modelId="{6B3CECB5-E55C-4FDB-A09F-789227A65EF9}">
      <dsp:nvSpPr>
        <dsp:cNvPr id="0" name=""/>
        <dsp:cNvSpPr/>
      </dsp:nvSpPr>
      <dsp:spPr>
        <a:xfrm>
          <a:off x="0" y="1181569"/>
          <a:ext cx="574468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C666DC7-E0AF-452B-9443-A31C0A9145E4}">
      <dsp:nvSpPr>
        <dsp:cNvPr id="0" name=""/>
        <dsp:cNvSpPr/>
      </dsp:nvSpPr>
      <dsp:spPr>
        <a:xfrm>
          <a:off x="0" y="1181568"/>
          <a:ext cx="5744684" cy="590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Solution Approach</a:t>
          </a:r>
          <a:endParaRPr lang="en-US" sz="2700" kern="1200"/>
        </a:p>
      </dsp:txBody>
      <dsp:txXfrm>
        <a:off x="0" y="1181568"/>
        <a:ext cx="5744684" cy="590784"/>
      </dsp:txXfrm>
    </dsp:sp>
    <dsp:sp modelId="{38B3A03B-4F73-462A-84E6-6B4D7A1454B1}">
      <dsp:nvSpPr>
        <dsp:cNvPr id="0" name=""/>
        <dsp:cNvSpPr/>
      </dsp:nvSpPr>
      <dsp:spPr>
        <a:xfrm>
          <a:off x="0" y="1772353"/>
          <a:ext cx="574468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F6B16B5-D339-4AC4-B0D5-D0D9CCE0E2C9}">
      <dsp:nvSpPr>
        <dsp:cNvPr id="0" name=""/>
        <dsp:cNvSpPr/>
      </dsp:nvSpPr>
      <dsp:spPr>
        <a:xfrm>
          <a:off x="0" y="1772353"/>
          <a:ext cx="5744684" cy="590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Build and Test Hypothesis</a:t>
          </a:r>
          <a:endParaRPr lang="en-US" sz="2700" kern="1200"/>
        </a:p>
      </dsp:txBody>
      <dsp:txXfrm>
        <a:off x="0" y="1772353"/>
        <a:ext cx="5744684" cy="590784"/>
      </dsp:txXfrm>
    </dsp:sp>
    <dsp:sp modelId="{02EEEC8B-CD05-4CF9-B651-5DC803083AF8}">
      <dsp:nvSpPr>
        <dsp:cNvPr id="0" name=""/>
        <dsp:cNvSpPr/>
      </dsp:nvSpPr>
      <dsp:spPr>
        <a:xfrm>
          <a:off x="0" y="2363138"/>
          <a:ext cx="574468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46969E7-5B29-4D43-B93D-9D23A3026429}">
      <dsp:nvSpPr>
        <dsp:cNvPr id="0" name=""/>
        <dsp:cNvSpPr/>
      </dsp:nvSpPr>
      <dsp:spPr>
        <a:xfrm>
          <a:off x="0" y="2363137"/>
          <a:ext cx="5744684" cy="590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Data Analysis and Insights</a:t>
          </a:r>
          <a:endParaRPr lang="en-US" sz="2700" kern="1200"/>
        </a:p>
      </dsp:txBody>
      <dsp:txXfrm>
        <a:off x="0" y="2363137"/>
        <a:ext cx="5744684" cy="590784"/>
      </dsp:txXfrm>
    </dsp:sp>
    <dsp:sp modelId="{046C31E8-31F5-4E09-B378-C5D040507A12}">
      <dsp:nvSpPr>
        <dsp:cNvPr id="0" name=""/>
        <dsp:cNvSpPr/>
      </dsp:nvSpPr>
      <dsp:spPr>
        <a:xfrm>
          <a:off x="0" y="2953922"/>
          <a:ext cx="574468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C170918-AFBD-4824-9811-68BE3E61143E}">
      <dsp:nvSpPr>
        <dsp:cNvPr id="0" name=""/>
        <dsp:cNvSpPr/>
      </dsp:nvSpPr>
      <dsp:spPr>
        <a:xfrm>
          <a:off x="0" y="2953922"/>
          <a:ext cx="5744684" cy="590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Feature Engineering and Selection</a:t>
          </a:r>
          <a:endParaRPr lang="en-US" sz="2700" kern="1200"/>
        </a:p>
      </dsp:txBody>
      <dsp:txXfrm>
        <a:off x="0" y="2953922"/>
        <a:ext cx="5744684" cy="590784"/>
      </dsp:txXfrm>
    </dsp:sp>
    <dsp:sp modelId="{5D6BC0AB-0847-4BCE-8D3D-17B39DB0FE9C}">
      <dsp:nvSpPr>
        <dsp:cNvPr id="0" name=""/>
        <dsp:cNvSpPr/>
      </dsp:nvSpPr>
      <dsp:spPr>
        <a:xfrm>
          <a:off x="0" y="3544706"/>
          <a:ext cx="574468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692B8AD-4665-4275-B4DF-100EA6D568D9}">
      <dsp:nvSpPr>
        <dsp:cNvPr id="0" name=""/>
        <dsp:cNvSpPr/>
      </dsp:nvSpPr>
      <dsp:spPr>
        <a:xfrm>
          <a:off x="0" y="3544706"/>
          <a:ext cx="5744684" cy="590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Model Building and Evaluation</a:t>
          </a:r>
          <a:endParaRPr lang="en-US" sz="2700" kern="1200"/>
        </a:p>
      </dsp:txBody>
      <dsp:txXfrm>
        <a:off x="0" y="3544706"/>
        <a:ext cx="5744684" cy="590784"/>
      </dsp:txXfrm>
    </dsp:sp>
    <dsp:sp modelId="{5A705C4B-C73F-4BF8-AC99-2AD0D8AAD0B2}">
      <dsp:nvSpPr>
        <dsp:cNvPr id="0" name=""/>
        <dsp:cNvSpPr/>
      </dsp:nvSpPr>
      <dsp:spPr>
        <a:xfrm>
          <a:off x="0" y="4135491"/>
          <a:ext cx="574468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12EE8D7-54BF-4ED2-9DE5-F2A54CD30FEE}">
      <dsp:nvSpPr>
        <dsp:cNvPr id="0" name=""/>
        <dsp:cNvSpPr/>
      </dsp:nvSpPr>
      <dsp:spPr>
        <a:xfrm>
          <a:off x="0" y="4135491"/>
          <a:ext cx="5744684" cy="590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dirty="0"/>
            <a:t>Conclusion</a:t>
          </a:r>
          <a:endParaRPr lang="en-US" sz="2700" kern="1200" dirty="0"/>
        </a:p>
      </dsp:txBody>
      <dsp:txXfrm>
        <a:off x="0" y="4135491"/>
        <a:ext cx="5744684" cy="5907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19DAFE-C0EE-4785-9F4E-34E288AC70A9}">
      <dsp:nvSpPr>
        <dsp:cNvPr id="0" name=""/>
        <dsp:cNvSpPr/>
      </dsp:nvSpPr>
      <dsp:spPr>
        <a:xfrm>
          <a:off x="0" y="979232"/>
          <a:ext cx="2927959" cy="185925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99B8B10-80E2-4F3E-9734-BE2B8686723F}">
      <dsp:nvSpPr>
        <dsp:cNvPr id="0" name=""/>
        <dsp:cNvSpPr/>
      </dsp:nvSpPr>
      <dsp:spPr>
        <a:xfrm>
          <a:off x="325328" y="1288294"/>
          <a:ext cx="2927959" cy="1859254"/>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Bookman Old Style" panose="02050604050505020204" pitchFamily="18" charset="0"/>
            </a:rPr>
            <a:t>Data Shared for telecom domain shows a </a:t>
          </a:r>
          <a:r>
            <a:rPr lang="en-US" sz="1400" b="1" i="1" kern="1200" dirty="0">
              <a:latin typeface="Bookman Old Style" panose="02050604050505020204" pitchFamily="18" charset="0"/>
            </a:rPr>
            <a:t>26.5% churn</a:t>
          </a:r>
          <a:r>
            <a:rPr lang="en-US" sz="1400" kern="1200" dirty="0">
              <a:latin typeface="Bookman Old Style" panose="02050604050505020204" pitchFamily="18" charset="0"/>
            </a:rPr>
            <a:t> rate for sample population.</a:t>
          </a:r>
        </a:p>
      </dsp:txBody>
      <dsp:txXfrm>
        <a:off x="379784" y="1342750"/>
        <a:ext cx="2819047" cy="1750342"/>
      </dsp:txXfrm>
    </dsp:sp>
    <dsp:sp modelId="{95FF6F1C-ABD6-422D-8314-4A2762973140}">
      <dsp:nvSpPr>
        <dsp:cNvPr id="0" name=""/>
        <dsp:cNvSpPr/>
      </dsp:nvSpPr>
      <dsp:spPr>
        <a:xfrm>
          <a:off x="3578617" y="979232"/>
          <a:ext cx="2927959" cy="185925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F733208-54C4-41C6-99EB-799C06E5681F}">
      <dsp:nvSpPr>
        <dsp:cNvPr id="0" name=""/>
        <dsp:cNvSpPr/>
      </dsp:nvSpPr>
      <dsp:spPr>
        <a:xfrm>
          <a:off x="3903946" y="1288294"/>
          <a:ext cx="2927959" cy="1859254"/>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Bookman Old Style" panose="02050604050505020204" pitchFamily="18" charset="0"/>
            </a:rPr>
            <a:t>For any telco it is quite economical and beneficial to retain a customer than acquiring a customer at a </a:t>
          </a:r>
          <a:r>
            <a:rPr lang="en-US" sz="1400" b="1" i="1" kern="1200" dirty="0">
              <a:latin typeface="Bookman Old Style" panose="02050604050505020204" pitchFamily="18" charset="0"/>
            </a:rPr>
            <a:t>cost of 1000 </a:t>
          </a:r>
          <a:r>
            <a:rPr lang="en-US" sz="1400" b="1" i="1" kern="1200" dirty="0" err="1">
              <a:latin typeface="Bookman Old Style" panose="02050604050505020204" pitchFamily="18" charset="0"/>
            </a:rPr>
            <a:t>rs</a:t>
          </a:r>
          <a:r>
            <a:rPr lang="en-US" sz="1400" b="1" i="1" kern="1200" dirty="0">
              <a:latin typeface="Bookman Old Style" panose="02050604050505020204" pitchFamily="18" charset="0"/>
            </a:rPr>
            <a:t> per customer acquired</a:t>
          </a:r>
          <a:r>
            <a:rPr lang="en-US" sz="1400" kern="1200" dirty="0">
              <a:latin typeface="Bookman Old Style" panose="02050604050505020204" pitchFamily="18" charset="0"/>
            </a:rPr>
            <a:t>.</a:t>
          </a:r>
        </a:p>
      </dsp:txBody>
      <dsp:txXfrm>
        <a:off x="3958402" y="1342750"/>
        <a:ext cx="2819047" cy="1750342"/>
      </dsp:txXfrm>
    </dsp:sp>
    <dsp:sp modelId="{CD201EC8-3816-4250-A5F7-CF850E90B229}">
      <dsp:nvSpPr>
        <dsp:cNvPr id="0" name=""/>
        <dsp:cNvSpPr/>
      </dsp:nvSpPr>
      <dsp:spPr>
        <a:xfrm>
          <a:off x="7157235" y="979232"/>
          <a:ext cx="2927959" cy="185925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D2352F6-F88E-4481-A664-F0268B0F360D}">
      <dsp:nvSpPr>
        <dsp:cNvPr id="0" name=""/>
        <dsp:cNvSpPr/>
      </dsp:nvSpPr>
      <dsp:spPr>
        <a:xfrm>
          <a:off x="7482564" y="1288294"/>
          <a:ext cx="2927959" cy="1859254"/>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Bookman Old Style" panose="02050604050505020204" pitchFamily="18" charset="0"/>
            </a:rPr>
            <a:t>Business wants to </a:t>
          </a:r>
          <a:r>
            <a:rPr lang="en-US" sz="1400" b="1" i="1" kern="1200" dirty="0">
              <a:latin typeface="Bookman Old Style" panose="02050604050505020204" pitchFamily="18" charset="0"/>
            </a:rPr>
            <a:t>bring down the churn rate to 15%</a:t>
          </a:r>
          <a:r>
            <a:rPr lang="en-US" sz="1400" kern="1200" dirty="0">
              <a:latin typeface="Bookman Old Style" panose="02050604050505020204" pitchFamily="18" charset="0"/>
            </a:rPr>
            <a:t> for starters keeping a margin for 11% improvement while management takes additional steps.</a:t>
          </a:r>
        </a:p>
      </dsp:txBody>
      <dsp:txXfrm>
        <a:off x="7537020" y="1342750"/>
        <a:ext cx="2819047" cy="17503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B6B96-BDC8-4C29-A076-17C9CF2521FB}">
      <dsp:nvSpPr>
        <dsp:cNvPr id="0" name=""/>
        <dsp:cNvSpPr/>
      </dsp:nvSpPr>
      <dsp:spPr>
        <a:xfrm>
          <a:off x="378116" y="187"/>
          <a:ext cx="1312750" cy="78765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Bookman Old Style" panose="02050604050505020204" pitchFamily="18" charset="0"/>
            </a:rPr>
            <a:t>Acquire Data</a:t>
          </a:r>
          <a:endParaRPr lang="en-GB" sz="1400" kern="1200" dirty="0">
            <a:latin typeface="Bookman Old Style" panose="02050604050505020204" pitchFamily="18" charset="0"/>
          </a:endParaRPr>
        </a:p>
      </dsp:txBody>
      <dsp:txXfrm>
        <a:off x="401185" y="23256"/>
        <a:ext cx="1266612" cy="741512"/>
      </dsp:txXfrm>
    </dsp:sp>
    <dsp:sp modelId="{3716054C-21B2-40BB-A315-ECE3638987C7}">
      <dsp:nvSpPr>
        <dsp:cNvPr id="0" name=""/>
        <dsp:cNvSpPr/>
      </dsp:nvSpPr>
      <dsp:spPr>
        <a:xfrm>
          <a:off x="1806389" y="231231"/>
          <a:ext cx="278303" cy="325562"/>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1806389" y="296343"/>
        <a:ext cx="194812" cy="195338"/>
      </dsp:txXfrm>
    </dsp:sp>
    <dsp:sp modelId="{15520B68-116D-4F2C-AE46-5B1A689A5E43}">
      <dsp:nvSpPr>
        <dsp:cNvPr id="0" name=""/>
        <dsp:cNvSpPr/>
      </dsp:nvSpPr>
      <dsp:spPr>
        <a:xfrm>
          <a:off x="2215967" y="187"/>
          <a:ext cx="1312750" cy="78765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Bookman Old Style" panose="02050604050505020204" pitchFamily="18" charset="0"/>
            </a:rPr>
            <a:t>Data Cleaning</a:t>
          </a:r>
          <a:endParaRPr lang="en-GB" sz="1400" kern="1200" dirty="0">
            <a:latin typeface="Bookman Old Style" panose="02050604050505020204" pitchFamily="18" charset="0"/>
          </a:endParaRPr>
        </a:p>
      </dsp:txBody>
      <dsp:txXfrm>
        <a:off x="2239036" y="23256"/>
        <a:ext cx="1266612" cy="741512"/>
      </dsp:txXfrm>
    </dsp:sp>
    <dsp:sp modelId="{19DDD829-C804-4A8B-A0DD-F7E1879AF7CC}">
      <dsp:nvSpPr>
        <dsp:cNvPr id="0" name=""/>
        <dsp:cNvSpPr/>
      </dsp:nvSpPr>
      <dsp:spPr>
        <a:xfrm>
          <a:off x="3644239" y="231231"/>
          <a:ext cx="278303" cy="325562"/>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3644239" y="296343"/>
        <a:ext cx="194812" cy="195338"/>
      </dsp:txXfrm>
    </dsp:sp>
    <dsp:sp modelId="{BA388D84-5909-498D-A364-3F9053CC6695}">
      <dsp:nvSpPr>
        <dsp:cNvPr id="0" name=""/>
        <dsp:cNvSpPr/>
      </dsp:nvSpPr>
      <dsp:spPr>
        <a:xfrm>
          <a:off x="4053817" y="187"/>
          <a:ext cx="1312750" cy="78765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Bookman Old Style" panose="02050604050505020204" pitchFamily="18" charset="0"/>
            </a:rPr>
            <a:t>Exploratory Data Analysis</a:t>
          </a:r>
          <a:endParaRPr lang="en-GB" sz="1400" kern="1200" dirty="0">
            <a:latin typeface="Bookman Old Style" panose="02050604050505020204" pitchFamily="18" charset="0"/>
          </a:endParaRPr>
        </a:p>
      </dsp:txBody>
      <dsp:txXfrm>
        <a:off x="4076886" y="23256"/>
        <a:ext cx="1266612" cy="741512"/>
      </dsp:txXfrm>
    </dsp:sp>
    <dsp:sp modelId="{A7C702BB-9CBA-421B-B2DB-FD4428C0CDCB}">
      <dsp:nvSpPr>
        <dsp:cNvPr id="0" name=""/>
        <dsp:cNvSpPr/>
      </dsp:nvSpPr>
      <dsp:spPr>
        <a:xfrm rot="5400000">
          <a:off x="4571041" y="879730"/>
          <a:ext cx="278303" cy="325562"/>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rot="-5400000">
        <a:off x="4612524" y="903360"/>
        <a:ext cx="195338" cy="194812"/>
      </dsp:txXfrm>
    </dsp:sp>
    <dsp:sp modelId="{2D259FC4-0A1F-49CD-803D-DE149B2931A3}">
      <dsp:nvSpPr>
        <dsp:cNvPr id="0" name=""/>
        <dsp:cNvSpPr/>
      </dsp:nvSpPr>
      <dsp:spPr>
        <a:xfrm>
          <a:off x="4053817" y="1312937"/>
          <a:ext cx="1312750" cy="78765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Bookman Old Style" panose="02050604050505020204" pitchFamily="18" charset="0"/>
            </a:rPr>
            <a:t>Feature Eng. and Selection</a:t>
          </a:r>
          <a:endParaRPr lang="en-GB" sz="1400" kern="1200" dirty="0">
            <a:latin typeface="Bookman Old Style" panose="02050604050505020204" pitchFamily="18" charset="0"/>
          </a:endParaRPr>
        </a:p>
      </dsp:txBody>
      <dsp:txXfrm>
        <a:off x="4076886" y="1336006"/>
        <a:ext cx="1266612" cy="741512"/>
      </dsp:txXfrm>
    </dsp:sp>
    <dsp:sp modelId="{E163A6D4-790D-4703-9DB8-8EC9A1058DA0}">
      <dsp:nvSpPr>
        <dsp:cNvPr id="0" name=""/>
        <dsp:cNvSpPr/>
      </dsp:nvSpPr>
      <dsp:spPr>
        <a:xfrm rot="10800000">
          <a:off x="3659992" y="1543981"/>
          <a:ext cx="278303" cy="325562"/>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10800000">
        <a:off x="3743483" y="1609093"/>
        <a:ext cx="194812" cy="195338"/>
      </dsp:txXfrm>
    </dsp:sp>
    <dsp:sp modelId="{7B89EAF1-B18F-415A-93B4-16126F917941}">
      <dsp:nvSpPr>
        <dsp:cNvPr id="0" name=""/>
        <dsp:cNvSpPr/>
      </dsp:nvSpPr>
      <dsp:spPr>
        <a:xfrm>
          <a:off x="2215967" y="1312937"/>
          <a:ext cx="1312750" cy="78765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Bookman Old Style" panose="02050604050505020204" pitchFamily="18" charset="0"/>
            </a:rPr>
            <a:t>Deploy Models</a:t>
          </a:r>
          <a:endParaRPr lang="en-GB" sz="1400" kern="1200" dirty="0">
            <a:latin typeface="Bookman Old Style" panose="02050604050505020204" pitchFamily="18" charset="0"/>
          </a:endParaRPr>
        </a:p>
      </dsp:txBody>
      <dsp:txXfrm>
        <a:off x="2239036" y="1336006"/>
        <a:ext cx="1266612" cy="741512"/>
      </dsp:txXfrm>
    </dsp:sp>
    <dsp:sp modelId="{6187A082-E90E-49A4-9A59-4DCA7A7E5AB4}">
      <dsp:nvSpPr>
        <dsp:cNvPr id="0" name=""/>
        <dsp:cNvSpPr/>
      </dsp:nvSpPr>
      <dsp:spPr>
        <a:xfrm rot="10800000">
          <a:off x="1822142" y="1543981"/>
          <a:ext cx="278303" cy="325562"/>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10800000">
        <a:off x="1905633" y="1609093"/>
        <a:ext cx="194812" cy="195338"/>
      </dsp:txXfrm>
    </dsp:sp>
    <dsp:sp modelId="{7A1BE88E-DB70-451E-A520-DDDE4D3B7C13}">
      <dsp:nvSpPr>
        <dsp:cNvPr id="0" name=""/>
        <dsp:cNvSpPr/>
      </dsp:nvSpPr>
      <dsp:spPr>
        <a:xfrm>
          <a:off x="378116" y="1312937"/>
          <a:ext cx="1312750" cy="78765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Bookman Old Style" panose="02050604050505020204" pitchFamily="18" charset="0"/>
            </a:rPr>
            <a:t>Evaluate Models</a:t>
          </a:r>
          <a:endParaRPr lang="en-GB" sz="1400" kern="1200" dirty="0">
            <a:latin typeface="Bookman Old Style" panose="02050604050505020204" pitchFamily="18" charset="0"/>
          </a:endParaRPr>
        </a:p>
      </dsp:txBody>
      <dsp:txXfrm>
        <a:off x="401185" y="1336006"/>
        <a:ext cx="1266612" cy="741512"/>
      </dsp:txXfrm>
    </dsp:sp>
    <dsp:sp modelId="{C1B0FD16-7097-49E7-91B6-1F62894052D0}">
      <dsp:nvSpPr>
        <dsp:cNvPr id="0" name=""/>
        <dsp:cNvSpPr/>
      </dsp:nvSpPr>
      <dsp:spPr>
        <a:xfrm rot="5400000">
          <a:off x="895340" y="2192480"/>
          <a:ext cx="278303" cy="325562"/>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rot="-5400000">
        <a:off x="936823" y="2216110"/>
        <a:ext cx="195338" cy="194812"/>
      </dsp:txXfrm>
    </dsp:sp>
    <dsp:sp modelId="{C0EE375A-97CB-44B9-901E-ADA4261F06DD}">
      <dsp:nvSpPr>
        <dsp:cNvPr id="0" name=""/>
        <dsp:cNvSpPr/>
      </dsp:nvSpPr>
      <dsp:spPr>
        <a:xfrm>
          <a:off x="378116" y="2625688"/>
          <a:ext cx="1312750" cy="78765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Bookman Old Style" panose="02050604050505020204" pitchFamily="18" charset="0"/>
            </a:rPr>
            <a:t>Re-Eng. Features &amp; Selection</a:t>
          </a:r>
          <a:endParaRPr lang="en-GB" sz="1400" kern="1200" dirty="0">
            <a:latin typeface="Bookman Old Style" panose="02050604050505020204" pitchFamily="18" charset="0"/>
          </a:endParaRPr>
        </a:p>
      </dsp:txBody>
      <dsp:txXfrm>
        <a:off x="401185" y="2648757"/>
        <a:ext cx="1266612" cy="741512"/>
      </dsp:txXfrm>
    </dsp:sp>
    <dsp:sp modelId="{846F94E9-4DBF-4DE7-B632-2AB3BF6412BD}">
      <dsp:nvSpPr>
        <dsp:cNvPr id="0" name=""/>
        <dsp:cNvSpPr/>
      </dsp:nvSpPr>
      <dsp:spPr>
        <a:xfrm>
          <a:off x="1806389" y="2856732"/>
          <a:ext cx="278303" cy="325562"/>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1806389" y="2921844"/>
        <a:ext cx="194812" cy="195338"/>
      </dsp:txXfrm>
    </dsp:sp>
    <dsp:sp modelId="{C6F2FE3F-91D6-46A8-A94B-66E803C4FBD8}">
      <dsp:nvSpPr>
        <dsp:cNvPr id="0" name=""/>
        <dsp:cNvSpPr/>
      </dsp:nvSpPr>
      <dsp:spPr>
        <a:xfrm>
          <a:off x="2215967" y="2625688"/>
          <a:ext cx="1312750" cy="78765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Bookman Old Style" panose="02050604050505020204" pitchFamily="18" charset="0"/>
            </a:rPr>
            <a:t>Hyperparameter Tuning</a:t>
          </a:r>
          <a:endParaRPr lang="en-GB" sz="1400" kern="1200" dirty="0">
            <a:latin typeface="Bookman Old Style" panose="02050604050505020204" pitchFamily="18" charset="0"/>
          </a:endParaRPr>
        </a:p>
      </dsp:txBody>
      <dsp:txXfrm>
        <a:off x="2239036" y="2648757"/>
        <a:ext cx="1266612" cy="741512"/>
      </dsp:txXfrm>
    </dsp:sp>
    <dsp:sp modelId="{F7D9F05A-C098-4F55-9403-5BA882A6BB0A}">
      <dsp:nvSpPr>
        <dsp:cNvPr id="0" name=""/>
        <dsp:cNvSpPr/>
      </dsp:nvSpPr>
      <dsp:spPr>
        <a:xfrm>
          <a:off x="3644239" y="2856732"/>
          <a:ext cx="278303" cy="325562"/>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3644239" y="2921844"/>
        <a:ext cx="194812" cy="195338"/>
      </dsp:txXfrm>
    </dsp:sp>
    <dsp:sp modelId="{F1DAD647-33C8-4FC2-A870-A1AE4B800768}">
      <dsp:nvSpPr>
        <dsp:cNvPr id="0" name=""/>
        <dsp:cNvSpPr/>
      </dsp:nvSpPr>
      <dsp:spPr>
        <a:xfrm>
          <a:off x="4053817" y="2625688"/>
          <a:ext cx="1312750" cy="78765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Bookman Old Style" panose="02050604050505020204" pitchFamily="18" charset="0"/>
            </a:rPr>
            <a:t>Model Selection</a:t>
          </a:r>
          <a:endParaRPr lang="en-GB" sz="1400" kern="1200" dirty="0">
            <a:latin typeface="Bookman Old Style" panose="02050604050505020204" pitchFamily="18" charset="0"/>
          </a:endParaRPr>
        </a:p>
      </dsp:txBody>
      <dsp:txXfrm>
        <a:off x="4076886" y="2648757"/>
        <a:ext cx="1266612" cy="741512"/>
      </dsp:txXfrm>
    </dsp:sp>
    <dsp:sp modelId="{6520E652-5981-4DA5-9DC4-0B365C62E3FA}">
      <dsp:nvSpPr>
        <dsp:cNvPr id="0" name=""/>
        <dsp:cNvSpPr/>
      </dsp:nvSpPr>
      <dsp:spPr>
        <a:xfrm rot="5400000">
          <a:off x="4571041" y="3505230"/>
          <a:ext cx="278303" cy="325562"/>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rot="-5400000">
        <a:off x="4612524" y="3528860"/>
        <a:ext cx="195338" cy="194812"/>
      </dsp:txXfrm>
    </dsp:sp>
    <dsp:sp modelId="{77277FF5-D664-4329-935A-CC44F7C0809A}">
      <dsp:nvSpPr>
        <dsp:cNvPr id="0" name=""/>
        <dsp:cNvSpPr/>
      </dsp:nvSpPr>
      <dsp:spPr>
        <a:xfrm>
          <a:off x="4053817" y="3938438"/>
          <a:ext cx="1312750" cy="78765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Bookman Old Style" panose="02050604050505020204" pitchFamily="18" charset="0"/>
            </a:rPr>
            <a:t>Model Deployment</a:t>
          </a:r>
          <a:endParaRPr lang="en-GB" sz="1400" kern="1200" dirty="0">
            <a:latin typeface="Bookman Old Style" panose="02050604050505020204" pitchFamily="18" charset="0"/>
          </a:endParaRPr>
        </a:p>
      </dsp:txBody>
      <dsp:txXfrm>
        <a:off x="4076886" y="3961507"/>
        <a:ext cx="1266612" cy="7415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8CC442-B434-43AE-B9B7-6C4146C2DF23}">
      <dsp:nvSpPr>
        <dsp:cNvPr id="0" name=""/>
        <dsp:cNvSpPr/>
      </dsp:nvSpPr>
      <dsp:spPr>
        <a:xfrm rot="5400000">
          <a:off x="3153728" y="102054"/>
          <a:ext cx="1538499" cy="1338494"/>
        </a:xfrm>
        <a:prstGeom prst="hexagon">
          <a:avLst>
            <a:gd name="adj" fmla="val 25000"/>
            <a:gd name="vf" fmla="val 11547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High Tenure = Lower Churn</a:t>
          </a:r>
          <a:endParaRPr lang="en-GB" sz="1600" kern="1200" dirty="0"/>
        </a:p>
      </dsp:txBody>
      <dsp:txXfrm rot="-5400000">
        <a:off x="3462312" y="241801"/>
        <a:ext cx="921330" cy="1059001"/>
      </dsp:txXfrm>
    </dsp:sp>
    <dsp:sp modelId="{C07C2D06-C57B-487B-B181-EF6FA19E88D7}">
      <dsp:nvSpPr>
        <dsp:cNvPr id="0" name=""/>
        <dsp:cNvSpPr/>
      </dsp:nvSpPr>
      <dsp:spPr>
        <a:xfrm>
          <a:off x="4632842" y="309751"/>
          <a:ext cx="1716965" cy="923099"/>
        </a:xfrm>
        <a:prstGeom prst="rect">
          <a:avLst/>
        </a:prstGeom>
        <a:noFill/>
        <a:ln>
          <a:noFill/>
        </a:ln>
        <a:effectLst/>
      </dsp:spPr>
      <dsp:style>
        <a:lnRef idx="0">
          <a:scrgbClr r="0" g="0" b="0"/>
        </a:lnRef>
        <a:fillRef idx="0">
          <a:scrgbClr r="0" g="0" b="0"/>
        </a:fillRef>
        <a:effectRef idx="0">
          <a:scrgbClr r="0" g="0" b="0"/>
        </a:effectRef>
        <a:fontRef idx="minor"/>
      </dsp:style>
    </dsp:sp>
    <dsp:sp modelId="{B717B0E9-2945-48AA-818B-75ADA30DD4C8}">
      <dsp:nvSpPr>
        <dsp:cNvPr id="0" name=""/>
        <dsp:cNvSpPr/>
      </dsp:nvSpPr>
      <dsp:spPr>
        <a:xfrm rot="5400000">
          <a:off x="1708154" y="102054"/>
          <a:ext cx="1538499" cy="1338494"/>
        </a:xfrm>
        <a:prstGeom prst="hexagon">
          <a:avLst>
            <a:gd name="adj" fmla="val 25000"/>
            <a:gd name="vf" fmla="val 115470"/>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a:t>Tenure &amp; Add Services are Imp features</a:t>
          </a:r>
          <a:endParaRPr lang="en-GB" sz="1500" kern="1200" dirty="0"/>
        </a:p>
      </dsp:txBody>
      <dsp:txXfrm rot="-5400000">
        <a:off x="2016738" y="241801"/>
        <a:ext cx="921330" cy="1059001"/>
      </dsp:txXfrm>
    </dsp:sp>
    <dsp:sp modelId="{E09B9506-A9BA-4F0E-88B9-E1E361B2D720}">
      <dsp:nvSpPr>
        <dsp:cNvPr id="0" name=""/>
        <dsp:cNvSpPr/>
      </dsp:nvSpPr>
      <dsp:spPr>
        <a:xfrm rot="5400000">
          <a:off x="2459011" y="1407933"/>
          <a:ext cx="1538499" cy="1338494"/>
        </a:xfrm>
        <a:prstGeom prst="hexagon">
          <a:avLst>
            <a:gd name="adj" fmla="val 25000"/>
            <a:gd name="vf" fmla="val 115470"/>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Less Services = High Churn</a:t>
          </a:r>
          <a:endParaRPr lang="en-GB" sz="1600" kern="1200" dirty="0"/>
        </a:p>
      </dsp:txBody>
      <dsp:txXfrm rot="-5400000">
        <a:off x="2767595" y="1547680"/>
        <a:ext cx="921330" cy="1059001"/>
      </dsp:txXfrm>
    </dsp:sp>
    <dsp:sp modelId="{897035C0-448C-4852-8638-D90D206F956B}">
      <dsp:nvSpPr>
        <dsp:cNvPr id="0" name=""/>
        <dsp:cNvSpPr/>
      </dsp:nvSpPr>
      <dsp:spPr>
        <a:xfrm>
          <a:off x="811208" y="1615630"/>
          <a:ext cx="1661579" cy="923099"/>
        </a:xfrm>
        <a:prstGeom prst="rect">
          <a:avLst/>
        </a:prstGeom>
        <a:noFill/>
        <a:ln>
          <a:noFill/>
        </a:ln>
        <a:effectLst/>
      </dsp:spPr>
      <dsp:style>
        <a:lnRef idx="0">
          <a:scrgbClr r="0" g="0" b="0"/>
        </a:lnRef>
        <a:fillRef idx="0">
          <a:scrgbClr r="0" g="0" b="0"/>
        </a:fillRef>
        <a:effectRef idx="0">
          <a:scrgbClr r="0" g="0" b="0"/>
        </a:effectRef>
        <a:fontRef idx="minor"/>
      </dsp:style>
    </dsp:sp>
    <dsp:sp modelId="{C6C26E5A-8E21-42E3-810B-05B303AC3343}">
      <dsp:nvSpPr>
        <dsp:cNvPr id="0" name=""/>
        <dsp:cNvSpPr/>
      </dsp:nvSpPr>
      <dsp:spPr>
        <a:xfrm rot="5400000">
          <a:off x="3873746" y="1407933"/>
          <a:ext cx="1538499" cy="1338494"/>
        </a:xfrm>
        <a:prstGeom prst="hexagon">
          <a:avLst>
            <a:gd name="adj" fmla="val 25000"/>
            <a:gd name="vf" fmla="val 115470"/>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a:t>High Charges = High Churn</a:t>
          </a:r>
          <a:endParaRPr lang="en-GB" sz="1800" kern="1200" dirty="0"/>
        </a:p>
      </dsp:txBody>
      <dsp:txXfrm rot="-5400000">
        <a:off x="4182330" y="1547680"/>
        <a:ext cx="921330" cy="1059001"/>
      </dsp:txXfrm>
    </dsp:sp>
    <dsp:sp modelId="{3BCDA76A-B4D3-4C84-A4AF-6BCF1678DC54}">
      <dsp:nvSpPr>
        <dsp:cNvPr id="0" name=""/>
        <dsp:cNvSpPr/>
      </dsp:nvSpPr>
      <dsp:spPr>
        <a:xfrm rot="5400000">
          <a:off x="3153728" y="2713811"/>
          <a:ext cx="1538499" cy="1338494"/>
        </a:xfrm>
        <a:prstGeom prst="hexagon">
          <a:avLst>
            <a:gd name="adj" fmla="val 25000"/>
            <a:gd name="vf" fmla="val 115470"/>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Extended Family = Low Churn</a:t>
          </a:r>
          <a:endParaRPr lang="en-GB" sz="1600" kern="1200" dirty="0"/>
        </a:p>
      </dsp:txBody>
      <dsp:txXfrm rot="-5400000">
        <a:off x="3462312" y="2853558"/>
        <a:ext cx="921330" cy="1059001"/>
      </dsp:txXfrm>
    </dsp:sp>
    <dsp:sp modelId="{40F3B453-F3AF-4855-B86F-F879895AF323}">
      <dsp:nvSpPr>
        <dsp:cNvPr id="0" name=""/>
        <dsp:cNvSpPr/>
      </dsp:nvSpPr>
      <dsp:spPr>
        <a:xfrm>
          <a:off x="4632842" y="2921509"/>
          <a:ext cx="1716965" cy="923099"/>
        </a:xfrm>
        <a:prstGeom prst="rect">
          <a:avLst/>
        </a:prstGeom>
        <a:noFill/>
        <a:ln>
          <a:noFill/>
        </a:ln>
        <a:effectLst/>
      </dsp:spPr>
      <dsp:style>
        <a:lnRef idx="0">
          <a:scrgbClr r="0" g="0" b="0"/>
        </a:lnRef>
        <a:fillRef idx="0">
          <a:scrgbClr r="0" g="0" b="0"/>
        </a:fillRef>
        <a:effectRef idx="0">
          <a:scrgbClr r="0" g="0" b="0"/>
        </a:effectRef>
        <a:fontRef idx="minor"/>
      </dsp:style>
    </dsp:sp>
    <dsp:sp modelId="{DFF0B056-01D2-4275-88EB-E63D8F5D8AEA}">
      <dsp:nvSpPr>
        <dsp:cNvPr id="0" name=""/>
        <dsp:cNvSpPr/>
      </dsp:nvSpPr>
      <dsp:spPr>
        <a:xfrm rot="5400000">
          <a:off x="1708154" y="2713811"/>
          <a:ext cx="1538499" cy="1338494"/>
        </a:xfrm>
        <a:prstGeom prst="hexagon">
          <a:avLst>
            <a:gd name="adj" fmla="val 25000"/>
            <a:gd name="vf" fmla="val 11547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a:t>Senior Citizen = Low Churn</a:t>
          </a:r>
          <a:endParaRPr lang="en-GB" sz="1800" kern="1200" dirty="0"/>
        </a:p>
      </dsp:txBody>
      <dsp:txXfrm rot="-5400000">
        <a:off x="2016738" y="2853558"/>
        <a:ext cx="921330" cy="10590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03B30C-7A85-4E8A-B66E-7C1900292DDB}">
      <dsp:nvSpPr>
        <dsp:cNvPr id="0" name=""/>
        <dsp:cNvSpPr/>
      </dsp:nvSpPr>
      <dsp:spPr>
        <a:xfrm>
          <a:off x="0" y="1553"/>
          <a:ext cx="5006336"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54F546E-B7F8-4799-BF1F-805E4FB207D9}">
      <dsp:nvSpPr>
        <dsp:cNvPr id="0" name=""/>
        <dsp:cNvSpPr/>
      </dsp:nvSpPr>
      <dsp:spPr>
        <a:xfrm>
          <a:off x="0" y="1553"/>
          <a:ext cx="5006336" cy="1059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Bookman Old Style" panose="02050604050505020204" pitchFamily="18" charset="0"/>
            </a:rPr>
            <a:t>Data is Highly Imbalanced as data seems to be more biased towards records for No Churn.</a:t>
          </a:r>
        </a:p>
      </dsp:txBody>
      <dsp:txXfrm>
        <a:off x="0" y="1553"/>
        <a:ext cx="5006336" cy="1059525"/>
      </dsp:txXfrm>
    </dsp:sp>
    <dsp:sp modelId="{C33B0CF0-7BEF-4BB1-9956-46268F70CBB6}">
      <dsp:nvSpPr>
        <dsp:cNvPr id="0" name=""/>
        <dsp:cNvSpPr/>
      </dsp:nvSpPr>
      <dsp:spPr>
        <a:xfrm>
          <a:off x="0" y="1061079"/>
          <a:ext cx="5006336"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17BD4F0-1D30-4159-9D6D-9F81FA5411E8}">
      <dsp:nvSpPr>
        <dsp:cNvPr id="0" name=""/>
        <dsp:cNvSpPr/>
      </dsp:nvSpPr>
      <dsp:spPr>
        <a:xfrm>
          <a:off x="0" y="1061079"/>
          <a:ext cx="5006336" cy="1059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Bookman Old Style" panose="02050604050505020204" pitchFamily="18" charset="0"/>
            </a:rPr>
            <a:t>Data needs to be balanced by using Up sampling technique like SMOTE to balance Churn Yes and No data.</a:t>
          </a:r>
        </a:p>
      </dsp:txBody>
      <dsp:txXfrm>
        <a:off x="0" y="1061079"/>
        <a:ext cx="5006336" cy="1059525"/>
      </dsp:txXfrm>
    </dsp:sp>
    <dsp:sp modelId="{C2608536-2990-4DA5-AC5A-140FB0119C0F}">
      <dsp:nvSpPr>
        <dsp:cNvPr id="0" name=""/>
        <dsp:cNvSpPr/>
      </dsp:nvSpPr>
      <dsp:spPr>
        <a:xfrm>
          <a:off x="0" y="2120604"/>
          <a:ext cx="5006336"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538D5DA-0C1E-43FB-9E36-262D69B2F727}">
      <dsp:nvSpPr>
        <dsp:cNvPr id="0" name=""/>
        <dsp:cNvSpPr/>
      </dsp:nvSpPr>
      <dsp:spPr>
        <a:xfrm>
          <a:off x="0" y="2120604"/>
          <a:ext cx="5006336" cy="1059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Bookman Old Style" panose="02050604050505020204" pitchFamily="18" charset="0"/>
            </a:rPr>
            <a:t>SMOTE was applied after deploying all possible classification models. Pre-SMOTE application the Accuracy and F1 Scores of Top performing model was ~ 81 % and Post-SMOTE the Accuracy and F1 score improved to ~ 87 % for same model.</a:t>
          </a:r>
        </a:p>
      </dsp:txBody>
      <dsp:txXfrm>
        <a:off x="0" y="2120604"/>
        <a:ext cx="5006336" cy="105952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D5ED-55F0-4D37-BEBF-612F0CC78D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88C6AA0-7349-4D8F-80BD-6CA73E934B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96D04E0-DFC9-40A1-BA39-34AE9A750E94}"/>
              </a:ext>
            </a:extLst>
          </p:cNvPr>
          <p:cNvSpPr>
            <a:spLocks noGrp="1"/>
          </p:cNvSpPr>
          <p:nvPr>
            <p:ph type="dt" sz="half" idx="10"/>
          </p:nvPr>
        </p:nvSpPr>
        <p:spPr/>
        <p:txBody>
          <a:bodyPr/>
          <a:lstStyle/>
          <a:p>
            <a:fld id="{F4D16044-DC7E-469E-AFF7-53251F97BC0B}" type="datetimeFigureOut">
              <a:rPr lang="en-GB" smtClean="0"/>
              <a:t>01/01/2022</a:t>
            </a:fld>
            <a:endParaRPr lang="en-GB"/>
          </a:p>
        </p:txBody>
      </p:sp>
      <p:sp>
        <p:nvSpPr>
          <p:cNvPr id="5" name="Footer Placeholder 4">
            <a:extLst>
              <a:ext uri="{FF2B5EF4-FFF2-40B4-BE49-F238E27FC236}">
                <a16:creationId xmlns:a16="http://schemas.microsoft.com/office/drawing/2014/main" id="{127968A6-12C8-4918-85A0-0924E7762C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7F34E8-F0EF-4488-9644-4389360B7054}"/>
              </a:ext>
            </a:extLst>
          </p:cNvPr>
          <p:cNvSpPr>
            <a:spLocks noGrp="1"/>
          </p:cNvSpPr>
          <p:nvPr>
            <p:ph type="sldNum" sz="quarter" idx="12"/>
          </p:nvPr>
        </p:nvSpPr>
        <p:spPr/>
        <p:txBody>
          <a:bodyPr/>
          <a:lstStyle/>
          <a:p>
            <a:fld id="{D21C9DD3-C5B9-4767-AF63-6C96F78A3AEE}" type="slidenum">
              <a:rPr lang="en-GB" smtClean="0"/>
              <a:t>‹#›</a:t>
            </a:fld>
            <a:endParaRPr lang="en-GB"/>
          </a:p>
        </p:txBody>
      </p:sp>
    </p:spTree>
    <p:extLst>
      <p:ext uri="{BB962C8B-B14F-4D97-AF65-F5344CB8AC3E}">
        <p14:creationId xmlns:p14="http://schemas.microsoft.com/office/powerpoint/2010/main" val="3625848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1229B-3133-464E-B4A6-6C2930F14E4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C448C09-9EE7-45BF-BAED-9665514CFE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B77238-906C-42FC-9F3A-13E733235687}"/>
              </a:ext>
            </a:extLst>
          </p:cNvPr>
          <p:cNvSpPr>
            <a:spLocks noGrp="1"/>
          </p:cNvSpPr>
          <p:nvPr>
            <p:ph type="dt" sz="half" idx="10"/>
          </p:nvPr>
        </p:nvSpPr>
        <p:spPr/>
        <p:txBody>
          <a:bodyPr/>
          <a:lstStyle/>
          <a:p>
            <a:fld id="{F4D16044-DC7E-469E-AFF7-53251F97BC0B}" type="datetimeFigureOut">
              <a:rPr lang="en-GB" smtClean="0"/>
              <a:t>01/01/2022</a:t>
            </a:fld>
            <a:endParaRPr lang="en-GB"/>
          </a:p>
        </p:txBody>
      </p:sp>
      <p:sp>
        <p:nvSpPr>
          <p:cNvPr id="5" name="Footer Placeholder 4">
            <a:extLst>
              <a:ext uri="{FF2B5EF4-FFF2-40B4-BE49-F238E27FC236}">
                <a16:creationId xmlns:a16="http://schemas.microsoft.com/office/drawing/2014/main" id="{7E86B9E7-7535-468B-A69C-38782680E8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1FA608-19BE-42C1-AA4B-A6C6EBF3EC0E}"/>
              </a:ext>
            </a:extLst>
          </p:cNvPr>
          <p:cNvSpPr>
            <a:spLocks noGrp="1"/>
          </p:cNvSpPr>
          <p:nvPr>
            <p:ph type="sldNum" sz="quarter" idx="12"/>
          </p:nvPr>
        </p:nvSpPr>
        <p:spPr/>
        <p:txBody>
          <a:bodyPr/>
          <a:lstStyle/>
          <a:p>
            <a:fld id="{D21C9DD3-C5B9-4767-AF63-6C96F78A3AEE}" type="slidenum">
              <a:rPr lang="en-GB" smtClean="0"/>
              <a:t>‹#›</a:t>
            </a:fld>
            <a:endParaRPr lang="en-GB"/>
          </a:p>
        </p:txBody>
      </p:sp>
    </p:spTree>
    <p:extLst>
      <p:ext uri="{BB962C8B-B14F-4D97-AF65-F5344CB8AC3E}">
        <p14:creationId xmlns:p14="http://schemas.microsoft.com/office/powerpoint/2010/main" val="2348830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8D848C-23E4-4072-8C44-407AE89833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13AD852-9AB6-4125-84EC-F6C26110F1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43CC06-5F4F-4C2D-99C2-AAA8AB372129}"/>
              </a:ext>
            </a:extLst>
          </p:cNvPr>
          <p:cNvSpPr>
            <a:spLocks noGrp="1"/>
          </p:cNvSpPr>
          <p:nvPr>
            <p:ph type="dt" sz="half" idx="10"/>
          </p:nvPr>
        </p:nvSpPr>
        <p:spPr/>
        <p:txBody>
          <a:bodyPr/>
          <a:lstStyle/>
          <a:p>
            <a:fld id="{F4D16044-DC7E-469E-AFF7-53251F97BC0B}" type="datetimeFigureOut">
              <a:rPr lang="en-GB" smtClean="0"/>
              <a:t>01/01/2022</a:t>
            </a:fld>
            <a:endParaRPr lang="en-GB"/>
          </a:p>
        </p:txBody>
      </p:sp>
      <p:sp>
        <p:nvSpPr>
          <p:cNvPr id="5" name="Footer Placeholder 4">
            <a:extLst>
              <a:ext uri="{FF2B5EF4-FFF2-40B4-BE49-F238E27FC236}">
                <a16:creationId xmlns:a16="http://schemas.microsoft.com/office/drawing/2014/main" id="{72A8D6F2-024B-4356-A0E1-1491564EF7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DFC29B-E662-4674-A5FA-27F7D4E8BB81}"/>
              </a:ext>
            </a:extLst>
          </p:cNvPr>
          <p:cNvSpPr>
            <a:spLocks noGrp="1"/>
          </p:cNvSpPr>
          <p:nvPr>
            <p:ph type="sldNum" sz="quarter" idx="12"/>
          </p:nvPr>
        </p:nvSpPr>
        <p:spPr/>
        <p:txBody>
          <a:bodyPr/>
          <a:lstStyle/>
          <a:p>
            <a:fld id="{D21C9DD3-C5B9-4767-AF63-6C96F78A3AEE}" type="slidenum">
              <a:rPr lang="en-GB" smtClean="0"/>
              <a:t>‹#›</a:t>
            </a:fld>
            <a:endParaRPr lang="en-GB"/>
          </a:p>
        </p:txBody>
      </p:sp>
    </p:spTree>
    <p:extLst>
      <p:ext uri="{BB962C8B-B14F-4D97-AF65-F5344CB8AC3E}">
        <p14:creationId xmlns:p14="http://schemas.microsoft.com/office/powerpoint/2010/main" val="268361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B9F9-F84B-4927-B290-4AA44D74979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C416C4-AF7A-427C-AC88-80B0283037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DBFC33-B668-48DB-A785-2653EBCFD6F0}"/>
              </a:ext>
            </a:extLst>
          </p:cNvPr>
          <p:cNvSpPr>
            <a:spLocks noGrp="1"/>
          </p:cNvSpPr>
          <p:nvPr>
            <p:ph type="dt" sz="half" idx="10"/>
          </p:nvPr>
        </p:nvSpPr>
        <p:spPr/>
        <p:txBody>
          <a:bodyPr/>
          <a:lstStyle/>
          <a:p>
            <a:fld id="{F4D16044-DC7E-469E-AFF7-53251F97BC0B}" type="datetimeFigureOut">
              <a:rPr lang="en-GB" smtClean="0"/>
              <a:t>01/01/2022</a:t>
            </a:fld>
            <a:endParaRPr lang="en-GB"/>
          </a:p>
        </p:txBody>
      </p:sp>
      <p:sp>
        <p:nvSpPr>
          <p:cNvPr id="5" name="Footer Placeholder 4">
            <a:extLst>
              <a:ext uri="{FF2B5EF4-FFF2-40B4-BE49-F238E27FC236}">
                <a16:creationId xmlns:a16="http://schemas.microsoft.com/office/drawing/2014/main" id="{3CB56A8E-7FC2-42BB-AE12-E152743760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1C0FBE-5A52-4A6C-A42A-0A69A27D76AD}"/>
              </a:ext>
            </a:extLst>
          </p:cNvPr>
          <p:cNvSpPr>
            <a:spLocks noGrp="1"/>
          </p:cNvSpPr>
          <p:nvPr>
            <p:ph type="sldNum" sz="quarter" idx="12"/>
          </p:nvPr>
        </p:nvSpPr>
        <p:spPr/>
        <p:txBody>
          <a:bodyPr/>
          <a:lstStyle/>
          <a:p>
            <a:fld id="{D21C9DD3-C5B9-4767-AF63-6C96F78A3AEE}" type="slidenum">
              <a:rPr lang="en-GB" smtClean="0"/>
              <a:t>‹#›</a:t>
            </a:fld>
            <a:endParaRPr lang="en-GB"/>
          </a:p>
        </p:txBody>
      </p:sp>
    </p:spTree>
    <p:extLst>
      <p:ext uri="{BB962C8B-B14F-4D97-AF65-F5344CB8AC3E}">
        <p14:creationId xmlns:p14="http://schemas.microsoft.com/office/powerpoint/2010/main" val="419280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578A8-DD6E-4037-A00A-95A319A68D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EF2A335-02F1-43F7-8AF8-B840066E58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04F068-B889-4F40-8060-517F262A4AE2}"/>
              </a:ext>
            </a:extLst>
          </p:cNvPr>
          <p:cNvSpPr>
            <a:spLocks noGrp="1"/>
          </p:cNvSpPr>
          <p:nvPr>
            <p:ph type="dt" sz="half" idx="10"/>
          </p:nvPr>
        </p:nvSpPr>
        <p:spPr/>
        <p:txBody>
          <a:bodyPr/>
          <a:lstStyle/>
          <a:p>
            <a:fld id="{F4D16044-DC7E-469E-AFF7-53251F97BC0B}" type="datetimeFigureOut">
              <a:rPr lang="en-GB" smtClean="0"/>
              <a:t>01/01/2022</a:t>
            </a:fld>
            <a:endParaRPr lang="en-GB"/>
          </a:p>
        </p:txBody>
      </p:sp>
      <p:sp>
        <p:nvSpPr>
          <p:cNvPr id="5" name="Footer Placeholder 4">
            <a:extLst>
              <a:ext uri="{FF2B5EF4-FFF2-40B4-BE49-F238E27FC236}">
                <a16:creationId xmlns:a16="http://schemas.microsoft.com/office/drawing/2014/main" id="{98234596-642C-4A02-A716-69599CF46C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B27A747-913E-47F6-ACA5-318ABA755815}"/>
              </a:ext>
            </a:extLst>
          </p:cNvPr>
          <p:cNvSpPr>
            <a:spLocks noGrp="1"/>
          </p:cNvSpPr>
          <p:nvPr>
            <p:ph type="sldNum" sz="quarter" idx="12"/>
          </p:nvPr>
        </p:nvSpPr>
        <p:spPr/>
        <p:txBody>
          <a:bodyPr/>
          <a:lstStyle/>
          <a:p>
            <a:fld id="{D21C9DD3-C5B9-4767-AF63-6C96F78A3AEE}" type="slidenum">
              <a:rPr lang="en-GB" smtClean="0"/>
              <a:t>‹#›</a:t>
            </a:fld>
            <a:endParaRPr lang="en-GB"/>
          </a:p>
        </p:txBody>
      </p:sp>
    </p:spTree>
    <p:extLst>
      <p:ext uri="{BB962C8B-B14F-4D97-AF65-F5344CB8AC3E}">
        <p14:creationId xmlns:p14="http://schemas.microsoft.com/office/powerpoint/2010/main" val="373503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CF5-CFCA-43A9-89A2-B5C05D1574D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CA209D3-6DA7-4B95-A61F-44DF9A48E8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4B41391-E21C-487C-AC7C-3D79D31FD7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20B5D20-1AC6-477D-A215-1C1F43912038}"/>
              </a:ext>
            </a:extLst>
          </p:cNvPr>
          <p:cNvSpPr>
            <a:spLocks noGrp="1"/>
          </p:cNvSpPr>
          <p:nvPr>
            <p:ph type="dt" sz="half" idx="10"/>
          </p:nvPr>
        </p:nvSpPr>
        <p:spPr/>
        <p:txBody>
          <a:bodyPr/>
          <a:lstStyle/>
          <a:p>
            <a:fld id="{F4D16044-DC7E-469E-AFF7-53251F97BC0B}" type="datetimeFigureOut">
              <a:rPr lang="en-GB" smtClean="0"/>
              <a:t>01/01/2022</a:t>
            </a:fld>
            <a:endParaRPr lang="en-GB"/>
          </a:p>
        </p:txBody>
      </p:sp>
      <p:sp>
        <p:nvSpPr>
          <p:cNvPr id="6" name="Footer Placeholder 5">
            <a:extLst>
              <a:ext uri="{FF2B5EF4-FFF2-40B4-BE49-F238E27FC236}">
                <a16:creationId xmlns:a16="http://schemas.microsoft.com/office/drawing/2014/main" id="{B1FF23CD-91C0-478A-8AF0-A26F4393C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8E7E299-955F-4E94-9A79-CF1D1CDD16F1}"/>
              </a:ext>
            </a:extLst>
          </p:cNvPr>
          <p:cNvSpPr>
            <a:spLocks noGrp="1"/>
          </p:cNvSpPr>
          <p:nvPr>
            <p:ph type="sldNum" sz="quarter" idx="12"/>
          </p:nvPr>
        </p:nvSpPr>
        <p:spPr/>
        <p:txBody>
          <a:bodyPr/>
          <a:lstStyle/>
          <a:p>
            <a:fld id="{D21C9DD3-C5B9-4767-AF63-6C96F78A3AEE}" type="slidenum">
              <a:rPr lang="en-GB" smtClean="0"/>
              <a:t>‹#›</a:t>
            </a:fld>
            <a:endParaRPr lang="en-GB"/>
          </a:p>
        </p:txBody>
      </p:sp>
    </p:spTree>
    <p:extLst>
      <p:ext uri="{BB962C8B-B14F-4D97-AF65-F5344CB8AC3E}">
        <p14:creationId xmlns:p14="http://schemas.microsoft.com/office/powerpoint/2010/main" val="2713367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C293-8463-4C70-86BD-EE9760EB951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D81FEB6-DCB0-4BF1-A8CA-DF57C022A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21812B-7339-4EDD-A496-FB6068FDA6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49620CD-BBED-49E8-B71E-E1123FD50D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84A323-0569-462C-A838-9E8B0D461F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87D9E5A-D691-4BF9-9F69-882C574F7474}"/>
              </a:ext>
            </a:extLst>
          </p:cNvPr>
          <p:cNvSpPr>
            <a:spLocks noGrp="1"/>
          </p:cNvSpPr>
          <p:nvPr>
            <p:ph type="dt" sz="half" idx="10"/>
          </p:nvPr>
        </p:nvSpPr>
        <p:spPr/>
        <p:txBody>
          <a:bodyPr/>
          <a:lstStyle/>
          <a:p>
            <a:fld id="{F4D16044-DC7E-469E-AFF7-53251F97BC0B}" type="datetimeFigureOut">
              <a:rPr lang="en-GB" smtClean="0"/>
              <a:t>01/01/2022</a:t>
            </a:fld>
            <a:endParaRPr lang="en-GB"/>
          </a:p>
        </p:txBody>
      </p:sp>
      <p:sp>
        <p:nvSpPr>
          <p:cNvPr id="8" name="Footer Placeholder 7">
            <a:extLst>
              <a:ext uri="{FF2B5EF4-FFF2-40B4-BE49-F238E27FC236}">
                <a16:creationId xmlns:a16="http://schemas.microsoft.com/office/drawing/2014/main" id="{B5040029-3414-4F73-870A-DD635D21139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74549E9-448E-4666-A728-97DFE8A62220}"/>
              </a:ext>
            </a:extLst>
          </p:cNvPr>
          <p:cNvSpPr>
            <a:spLocks noGrp="1"/>
          </p:cNvSpPr>
          <p:nvPr>
            <p:ph type="sldNum" sz="quarter" idx="12"/>
          </p:nvPr>
        </p:nvSpPr>
        <p:spPr/>
        <p:txBody>
          <a:bodyPr/>
          <a:lstStyle/>
          <a:p>
            <a:fld id="{D21C9DD3-C5B9-4767-AF63-6C96F78A3AEE}" type="slidenum">
              <a:rPr lang="en-GB" smtClean="0"/>
              <a:t>‹#›</a:t>
            </a:fld>
            <a:endParaRPr lang="en-GB"/>
          </a:p>
        </p:txBody>
      </p:sp>
    </p:spTree>
    <p:extLst>
      <p:ext uri="{BB962C8B-B14F-4D97-AF65-F5344CB8AC3E}">
        <p14:creationId xmlns:p14="http://schemas.microsoft.com/office/powerpoint/2010/main" val="3388145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3F0A7-4BE1-4B09-BED7-575A6C2955A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3CEB05B-8EFB-4B7C-B977-D8814ABDC87B}"/>
              </a:ext>
            </a:extLst>
          </p:cNvPr>
          <p:cNvSpPr>
            <a:spLocks noGrp="1"/>
          </p:cNvSpPr>
          <p:nvPr>
            <p:ph type="dt" sz="half" idx="10"/>
          </p:nvPr>
        </p:nvSpPr>
        <p:spPr/>
        <p:txBody>
          <a:bodyPr/>
          <a:lstStyle/>
          <a:p>
            <a:fld id="{F4D16044-DC7E-469E-AFF7-53251F97BC0B}" type="datetimeFigureOut">
              <a:rPr lang="en-GB" smtClean="0"/>
              <a:t>01/01/2022</a:t>
            </a:fld>
            <a:endParaRPr lang="en-GB"/>
          </a:p>
        </p:txBody>
      </p:sp>
      <p:sp>
        <p:nvSpPr>
          <p:cNvPr id="4" name="Footer Placeholder 3">
            <a:extLst>
              <a:ext uri="{FF2B5EF4-FFF2-40B4-BE49-F238E27FC236}">
                <a16:creationId xmlns:a16="http://schemas.microsoft.com/office/drawing/2014/main" id="{A0940B98-063C-486B-A090-C23FECEEA67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C4E8CEB-64C2-4165-ADAF-B319A8287925}"/>
              </a:ext>
            </a:extLst>
          </p:cNvPr>
          <p:cNvSpPr>
            <a:spLocks noGrp="1"/>
          </p:cNvSpPr>
          <p:nvPr>
            <p:ph type="sldNum" sz="quarter" idx="12"/>
          </p:nvPr>
        </p:nvSpPr>
        <p:spPr/>
        <p:txBody>
          <a:bodyPr/>
          <a:lstStyle/>
          <a:p>
            <a:fld id="{D21C9DD3-C5B9-4767-AF63-6C96F78A3AEE}" type="slidenum">
              <a:rPr lang="en-GB" smtClean="0"/>
              <a:t>‹#›</a:t>
            </a:fld>
            <a:endParaRPr lang="en-GB"/>
          </a:p>
        </p:txBody>
      </p:sp>
    </p:spTree>
    <p:extLst>
      <p:ext uri="{BB962C8B-B14F-4D97-AF65-F5344CB8AC3E}">
        <p14:creationId xmlns:p14="http://schemas.microsoft.com/office/powerpoint/2010/main" val="1233358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51C216-C7B4-4632-83DA-21345536A13E}"/>
              </a:ext>
            </a:extLst>
          </p:cNvPr>
          <p:cNvSpPr>
            <a:spLocks noGrp="1"/>
          </p:cNvSpPr>
          <p:nvPr>
            <p:ph type="dt" sz="half" idx="10"/>
          </p:nvPr>
        </p:nvSpPr>
        <p:spPr/>
        <p:txBody>
          <a:bodyPr/>
          <a:lstStyle/>
          <a:p>
            <a:fld id="{F4D16044-DC7E-469E-AFF7-53251F97BC0B}" type="datetimeFigureOut">
              <a:rPr lang="en-GB" smtClean="0"/>
              <a:t>01/01/2022</a:t>
            </a:fld>
            <a:endParaRPr lang="en-GB"/>
          </a:p>
        </p:txBody>
      </p:sp>
      <p:sp>
        <p:nvSpPr>
          <p:cNvPr id="3" name="Footer Placeholder 2">
            <a:extLst>
              <a:ext uri="{FF2B5EF4-FFF2-40B4-BE49-F238E27FC236}">
                <a16:creationId xmlns:a16="http://schemas.microsoft.com/office/drawing/2014/main" id="{CADB93A9-8E7F-4781-AAF1-4F9680F1B20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7352CE2-420D-40C0-B63F-6F63514F8C28}"/>
              </a:ext>
            </a:extLst>
          </p:cNvPr>
          <p:cNvSpPr>
            <a:spLocks noGrp="1"/>
          </p:cNvSpPr>
          <p:nvPr>
            <p:ph type="sldNum" sz="quarter" idx="12"/>
          </p:nvPr>
        </p:nvSpPr>
        <p:spPr/>
        <p:txBody>
          <a:bodyPr/>
          <a:lstStyle/>
          <a:p>
            <a:fld id="{D21C9DD3-C5B9-4767-AF63-6C96F78A3AEE}" type="slidenum">
              <a:rPr lang="en-GB" smtClean="0"/>
              <a:t>‹#›</a:t>
            </a:fld>
            <a:endParaRPr lang="en-GB"/>
          </a:p>
        </p:txBody>
      </p:sp>
    </p:spTree>
    <p:extLst>
      <p:ext uri="{BB962C8B-B14F-4D97-AF65-F5344CB8AC3E}">
        <p14:creationId xmlns:p14="http://schemas.microsoft.com/office/powerpoint/2010/main" val="73570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F4CEE-749B-4ED3-8ECD-CA179B0078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27D4E81-1C1B-4729-99C2-BD9A6D3869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643907B-4DAE-4629-927E-339169BAB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8DD434-99D1-4A96-956A-7DE9F1B58FAD}"/>
              </a:ext>
            </a:extLst>
          </p:cNvPr>
          <p:cNvSpPr>
            <a:spLocks noGrp="1"/>
          </p:cNvSpPr>
          <p:nvPr>
            <p:ph type="dt" sz="half" idx="10"/>
          </p:nvPr>
        </p:nvSpPr>
        <p:spPr/>
        <p:txBody>
          <a:bodyPr/>
          <a:lstStyle/>
          <a:p>
            <a:fld id="{F4D16044-DC7E-469E-AFF7-53251F97BC0B}" type="datetimeFigureOut">
              <a:rPr lang="en-GB" smtClean="0"/>
              <a:t>01/01/2022</a:t>
            </a:fld>
            <a:endParaRPr lang="en-GB"/>
          </a:p>
        </p:txBody>
      </p:sp>
      <p:sp>
        <p:nvSpPr>
          <p:cNvPr id="6" name="Footer Placeholder 5">
            <a:extLst>
              <a:ext uri="{FF2B5EF4-FFF2-40B4-BE49-F238E27FC236}">
                <a16:creationId xmlns:a16="http://schemas.microsoft.com/office/drawing/2014/main" id="{6F5AF21A-66AA-496D-A778-657A158420E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0E6577-926B-4C73-92EC-5634A8E70ECE}"/>
              </a:ext>
            </a:extLst>
          </p:cNvPr>
          <p:cNvSpPr>
            <a:spLocks noGrp="1"/>
          </p:cNvSpPr>
          <p:nvPr>
            <p:ph type="sldNum" sz="quarter" idx="12"/>
          </p:nvPr>
        </p:nvSpPr>
        <p:spPr/>
        <p:txBody>
          <a:bodyPr/>
          <a:lstStyle/>
          <a:p>
            <a:fld id="{D21C9DD3-C5B9-4767-AF63-6C96F78A3AEE}" type="slidenum">
              <a:rPr lang="en-GB" smtClean="0"/>
              <a:t>‹#›</a:t>
            </a:fld>
            <a:endParaRPr lang="en-GB"/>
          </a:p>
        </p:txBody>
      </p:sp>
    </p:spTree>
    <p:extLst>
      <p:ext uri="{BB962C8B-B14F-4D97-AF65-F5344CB8AC3E}">
        <p14:creationId xmlns:p14="http://schemas.microsoft.com/office/powerpoint/2010/main" val="3648862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EECC3-B3CD-4485-BCB9-7E2938FB04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8F5FAD2-7AF4-459D-B19E-5A9983BC67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8C4CB6B-6929-4B68-9175-42AE805FF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5E54FC-8F47-4172-86E3-1B0FD763232C}"/>
              </a:ext>
            </a:extLst>
          </p:cNvPr>
          <p:cNvSpPr>
            <a:spLocks noGrp="1"/>
          </p:cNvSpPr>
          <p:nvPr>
            <p:ph type="dt" sz="half" idx="10"/>
          </p:nvPr>
        </p:nvSpPr>
        <p:spPr/>
        <p:txBody>
          <a:bodyPr/>
          <a:lstStyle/>
          <a:p>
            <a:fld id="{F4D16044-DC7E-469E-AFF7-53251F97BC0B}" type="datetimeFigureOut">
              <a:rPr lang="en-GB" smtClean="0"/>
              <a:t>01/01/2022</a:t>
            </a:fld>
            <a:endParaRPr lang="en-GB"/>
          </a:p>
        </p:txBody>
      </p:sp>
      <p:sp>
        <p:nvSpPr>
          <p:cNvPr id="6" name="Footer Placeholder 5">
            <a:extLst>
              <a:ext uri="{FF2B5EF4-FFF2-40B4-BE49-F238E27FC236}">
                <a16:creationId xmlns:a16="http://schemas.microsoft.com/office/drawing/2014/main" id="{3A22E3B1-9A45-4529-B6F1-6D20B33EFBD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A204F9-71A7-40B2-BF55-C8E3C7A7406E}"/>
              </a:ext>
            </a:extLst>
          </p:cNvPr>
          <p:cNvSpPr>
            <a:spLocks noGrp="1"/>
          </p:cNvSpPr>
          <p:nvPr>
            <p:ph type="sldNum" sz="quarter" idx="12"/>
          </p:nvPr>
        </p:nvSpPr>
        <p:spPr/>
        <p:txBody>
          <a:bodyPr/>
          <a:lstStyle/>
          <a:p>
            <a:fld id="{D21C9DD3-C5B9-4767-AF63-6C96F78A3AEE}" type="slidenum">
              <a:rPr lang="en-GB" smtClean="0"/>
              <a:t>‹#›</a:t>
            </a:fld>
            <a:endParaRPr lang="en-GB"/>
          </a:p>
        </p:txBody>
      </p:sp>
    </p:spTree>
    <p:extLst>
      <p:ext uri="{BB962C8B-B14F-4D97-AF65-F5344CB8AC3E}">
        <p14:creationId xmlns:p14="http://schemas.microsoft.com/office/powerpoint/2010/main" val="222469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52BD67-F175-45AE-AB9D-04AC166C51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A5A66D5-7BF6-4E47-A594-7D00496D30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DA9CDF-231C-49C0-8FCB-C8EF9DEADF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16044-DC7E-469E-AFF7-53251F97BC0B}" type="datetimeFigureOut">
              <a:rPr lang="en-GB" smtClean="0"/>
              <a:t>01/01/2022</a:t>
            </a:fld>
            <a:endParaRPr lang="en-GB"/>
          </a:p>
        </p:txBody>
      </p:sp>
      <p:sp>
        <p:nvSpPr>
          <p:cNvPr id="5" name="Footer Placeholder 4">
            <a:extLst>
              <a:ext uri="{FF2B5EF4-FFF2-40B4-BE49-F238E27FC236}">
                <a16:creationId xmlns:a16="http://schemas.microsoft.com/office/drawing/2014/main" id="{C63886F7-8B2D-4A48-A318-F4207C9FF3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733F208-36EC-4B55-941C-5BA218453C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C9DD3-C5B9-4767-AF63-6C96F78A3AEE}" type="slidenum">
              <a:rPr lang="en-GB" smtClean="0"/>
              <a:t>‹#›</a:t>
            </a:fld>
            <a:endParaRPr lang="en-GB"/>
          </a:p>
        </p:txBody>
      </p:sp>
    </p:spTree>
    <p:extLst>
      <p:ext uri="{BB962C8B-B14F-4D97-AF65-F5344CB8AC3E}">
        <p14:creationId xmlns:p14="http://schemas.microsoft.com/office/powerpoint/2010/main" val="1172609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A4FB2F3E-259B-4650-B258-F09745BAA8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084C5BAC-71DF-48C0-AB51-699516D3BE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49" name="Freeform 5">
              <a:extLst>
                <a:ext uri="{FF2B5EF4-FFF2-40B4-BE49-F238E27FC236}">
                  <a16:creationId xmlns:a16="http://schemas.microsoft.com/office/drawing/2014/main" id="{6742FA10-28D2-4023-A08B-427E93706E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50" name="Freeform 6">
              <a:extLst>
                <a:ext uri="{FF2B5EF4-FFF2-40B4-BE49-F238E27FC236}">
                  <a16:creationId xmlns:a16="http://schemas.microsoft.com/office/drawing/2014/main" id="{BC497CE0-1368-4C66-923F-CA97C35ED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51" name="Freeform 7">
              <a:extLst>
                <a:ext uri="{FF2B5EF4-FFF2-40B4-BE49-F238E27FC236}">
                  <a16:creationId xmlns:a16="http://schemas.microsoft.com/office/drawing/2014/main" id="{F96D638D-D7BB-43E9-BC7A-6FBBDB507B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52" name="Freeform 8">
              <a:extLst>
                <a:ext uri="{FF2B5EF4-FFF2-40B4-BE49-F238E27FC236}">
                  <a16:creationId xmlns:a16="http://schemas.microsoft.com/office/drawing/2014/main" id="{207DB018-8F92-42DF-A1CA-065C774E6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53" name="Freeform 9">
              <a:extLst>
                <a:ext uri="{FF2B5EF4-FFF2-40B4-BE49-F238E27FC236}">
                  <a16:creationId xmlns:a16="http://schemas.microsoft.com/office/drawing/2014/main" id="{BB2A6006-A798-4927-B799-42A45D5B1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54" name="Freeform 10">
              <a:extLst>
                <a:ext uri="{FF2B5EF4-FFF2-40B4-BE49-F238E27FC236}">
                  <a16:creationId xmlns:a16="http://schemas.microsoft.com/office/drawing/2014/main" id="{3F6DB3F4-548A-4D02-A6CC-D5275E6C85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55" name="Freeform 11">
              <a:extLst>
                <a:ext uri="{FF2B5EF4-FFF2-40B4-BE49-F238E27FC236}">
                  <a16:creationId xmlns:a16="http://schemas.microsoft.com/office/drawing/2014/main" id="{2D9F4A59-DDA2-427E-802B-9056AD99C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56" name="Freeform 12">
              <a:extLst>
                <a:ext uri="{FF2B5EF4-FFF2-40B4-BE49-F238E27FC236}">
                  <a16:creationId xmlns:a16="http://schemas.microsoft.com/office/drawing/2014/main" id="{BF086A79-DD15-4D5E-A197-9ADE0ACFD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57" name="Freeform 13">
              <a:extLst>
                <a:ext uri="{FF2B5EF4-FFF2-40B4-BE49-F238E27FC236}">
                  <a16:creationId xmlns:a16="http://schemas.microsoft.com/office/drawing/2014/main" id="{CCB86A9C-D602-4645-AF2E-7BADDF1E9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58" name="Freeform 14">
              <a:extLst>
                <a:ext uri="{FF2B5EF4-FFF2-40B4-BE49-F238E27FC236}">
                  <a16:creationId xmlns:a16="http://schemas.microsoft.com/office/drawing/2014/main" id="{21C6649F-C4FA-423E-A09A-1B286FAE2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59" name="Freeform 15">
              <a:extLst>
                <a:ext uri="{FF2B5EF4-FFF2-40B4-BE49-F238E27FC236}">
                  <a16:creationId xmlns:a16="http://schemas.microsoft.com/office/drawing/2014/main" id="{F00891A4-E0CB-4F23-AD2A-4A2108753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60" name="Freeform 16">
              <a:extLst>
                <a:ext uri="{FF2B5EF4-FFF2-40B4-BE49-F238E27FC236}">
                  <a16:creationId xmlns:a16="http://schemas.microsoft.com/office/drawing/2014/main" id="{0688C71A-541C-4CD1-9821-92958FFC0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61" name="Freeform 17">
              <a:extLst>
                <a:ext uri="{FF2B5EF4-FFF2-40B4-BE49-F238E27FC236}">
                  <a16:creationId xmlns:a16="http://schemas.microsoft.com/office/drawing/2014/main" id="{B5F5BDE4-42C0-4408-B6A9-B35D037F15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62" name="Freeform 18">
              <a:extLst>
                <a:ext uri="{FF2B5EF4-FFF2-40B4-BE49-F238E27FC236}">
                  <a16:creationId xmlns:a16="http://schemas.microsoft.com/office/drawing/2014/main" id="{B215F5C9-B825-47D1-8E5B-AE5BE61A4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63" name="Freeform 19">
              <a:extLst>
                <a:ext uri="{FF2B5EF4-FFF2-40B4-BE49-F238E27FC236}">
                  <a16:creationId xmlns:a16="http://schemas.microsoft.com/office/drawing/2014/main" id="{8FDD346A-E62F-4D05-B776-13CE8F35F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64" name="Freeform 20">
              <a:extLst>
                <a:ext uri="{FF2B5EF4-FFF2-40B4-BE49-F238E27FC236}">
                  <a16:creationId xmlns:a16="http://schemas.microsoft.com/office/drawing/2014/main" id="{C1037E36-F1A3-4462-A9C6-C94A78146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65" name="Freeform 21">
              <a:extLst>
                <a:ext uri="{FF2B5EF4-FFF2-40B4-BE49-F238E27FC236}">
                  <a16:creationId xmlns:a16="http://schemas.microsoft.com/office/drawing/2014/main" id="{10D539D8-C2C4-45F9-9778-440E86248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66" name="Freeform 22">
              <a:extLst>
                <a:ext uri="{FF2B5EF4-FFF2-40B4-BE49-F238E27FC236}">
                  <a16:creationId xmlns:a16="http://schemas.microsoft.com/office/drawing/2014/main" id="{8B003199-95C6-4E08-9D5D-E53DAF421B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67" name="Freeform 23">
              <a:extLst>
                <a:ext uri="{FF2B5EF4-FFF2-40B4-BE49-F238E27FC236}">
                  <a16:creationId xmlns:a16="http://schemas.microsoft.com/office/drawing/2014/main" id="{6A2507B4-2AA4-44A1-93B1-D65EC73AF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sp>
        <p:nvSpPr>
          <p:cNvPr id="2" name="Title 1">
            <a:extLst>
              <a:ext uri="{FF2B5EF4-FFF2-40B4-BE49-F238E27FC236}">
                <a16:creationId xmlns:a16="http://schemas.microsoft.com/office/drawing/2014/main" id="{AD13ADF6-A493-4F07-8897-7FA2C7737012}"/>
              </a:ext>
            </a:extLst>
          </p:cNvPr>
          <p:cNvSpPr>
            <a:spLocks noGrp="1"/>
          </p:cNvSpPr>
          <p:nvPr>
            <p:ph type="ctrTitle"/>
          </p:nvPr>
        </p:nvSpPr>
        <p:spPr>
          <a:xfrm>
            <a:off x="2002536" y="1261872"/>
            <a:ext cx="8238744" cy="3118104"/>
          </a:xfrm>
        </p:spPr>
        <p:txBody>
          <a:bodyPr>
            <a:normAutofit/>
          </a:bodyPr>
          <a:lstStyle/>
          <a:p>
            <a:pPr algn="l"/>
            <a:r>
              <a:rPr lang="en-US" sz="6800"/>
              <a:t>PGDS TSW IIT Roorkee</a:t>
            </a:r>
            <a:endParaRPr lang="en-GB" sz="6800"/>
          </a:p>
        </p:txBody>
      </p:sp>
      <p:sp>
        <p:nvSpPr>
          <p:cNvPr id="3" name="Subtitle 2">
            <a:extLst>
              <a:ext uri="{FF2B5EF4-FFF2-40B4-BE49-F238E27FC236}">
                <a16:creationId xmlns:a16="http://schemas.microsoft.com/office/drawing/2014/main" id="{1ECF38B1-4712-438D-A0F6-57EF128EA519}"/>
              </a:ext>
            </a:extLst>
          </p:cNvPr>
          <p:cNvSpPr>
            <a:spLocks noGrp="1"/>
          </p:cNvSpPr>
          <p:nvPr>
            <p:ph type="subTitle" idx="1"/>
          </p:nvPr>
        </p:nvSpPr>
        <p:spPr>
          <a:xfrm>
            <a:off x="2002536" y="4562856"/>
            <a:ext cx="8238744" cy="1225296"/>
          </a:xfrm>
        </p:spPr>
        <p:txBody>
          <a:bodyPr>
            <a:normAutofit/>
          </a:bodyPr>
          <a:lstStyle/>
          <a:p>
            <a:pPr algn="l"/>
            <a:r>
              <a:rPr lang="en-US" sz="2000"/>
              <a:t>Capstone Project</a:t>
            </a:r>
          </a:p>
          <a:p>
            <a:pPr algn="l"/>
            <a:r>
              <a:rPr lang="en-US" sz="2000"/>
              <a:t>Telecom Customer Churn</a:t>
            </a:r>
          </a:p>
          <a:p>
            <a:pPr algn="l"/>
            <a:r>
              <a:rPr lang="en-US" sz="2000"/>
              <a:t>Prasanna H Patil</a:t>
            </a:r>
            <a:endParaRPr lang="en-GB" sz="2000"/>
          </a:p>
        </p:txBody>
      </p:sp>
      <p:sp>
        <p:nvSpPr>
          <p:cNvPr id="69" name="Isosceles Triangle 68">
            <a:extLst>
              <a:ext uri="{FF2B5EF4-FFF2-40B4-BE49-F238E27FC236}">
                <a16:creationId xmlns:a16="http://schemas.microsoft.com/office/drawing/2014/main" id="{83CB2632-0822-4E49-A707-FA1B8A4D0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spTree>
    <p:extLst>
      <p:ext uri="{BB962C8B-B14F-4D97-AF65-F5344CB8AC3E}">
        <p14:creationId xmlns:p14="http://schemas.microsoft.com/office/powerpoint/2010/main" val="20665837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95A38-7761-4013-9EE3-D3099F03B075}"/>
              </a:ext>
            </a:extLst>
          </p:cNvPr>
          <p:cNvSpPr>
            <a:spLocks noGrp="1"/>
          </p:cNvSpPr>
          <p:nvPr>
            <p:ph type="title"/>
          </p:nvPr>
        </p:nvSpPr>
        <p:spPr>
          <a:xfrm>
            <a:off x="801099" y="1396289"/>
            <a:ext cx="4906281" cy="1325563"/>
          </a:xfrm>
        </p:spPr>
        <p:txBody>
          <a:bodyPr>
            <a:normAutofit/>
          </a:bodyPr>
          <a:lstStyle/>
          <a:p>
            <a:r>
              <a:rPr lang="en-US"/>
              <a:t>Data Analysis and Insights</a:t>
            </a:r>
            <a:endParaRPr lang="en-GB"/>
          </a:p>
        </p:txBody>
      </p:sp>
      <p:sp>
        <p:nvSpPr>
          <p:cNvPr id="1032" name="Freeform: Shape 74">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3" name="Freeform: Shape 76">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846"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Chart, bar chart&#10;&#10;Description automatically generated">
            <a:extLst>
              <a:ext uri="{FF2B5EF4-FFF2-40B4-BE49-F238E27FC236}">
                <a16:creationId xmlns:a16="http://schemas.microsoft.com/office/drawing/2014/main" id="{E5B12FF1-A470-4D32-A820-D658DE60BA6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00975" y="1334608"/>
            <a:ext cx="4105275" cy="27229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30" name="Content Placeholder 2">
            <a:extLst>
              <a:ext uri="{FF2B5EF4-FFF2-40B4-BE49-F238E27FC236}">
                <a16:creationId xmlns:a16="http://schemas.microsoft.com/office/drawing/2014/main" id="{91AEF0C3-6FF6-47C8-B203-38D306687785}"/>
              </a:ext>
            </a:extLst>
          </p:cNvPr>
          <p:cNvGraphicFramePr>
            <a:graphicFrameLocks noGrp="1"/>
          </p:cNvGraphicFramePr>
          <p:nvPr>
            <p:ph idx="1"/>
            <p:extLst>
              <p:ext uri="{D42A27DB-BD31-4B8C-83A1-F6EECF244321}">
                <p14:modId xmlns:p14="http://schemas.microsoft.com/office/powerpoint/2010/main" val="3438252547"/>
              </p:ext>
            </p:extLst>
          </p:nvPr>
        </p:nvGraphicFramePr>
        <p:xfrm>
          <a:off x="805543" y="2871982"/>
          <a:ext cx="5006336" cy="31816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616755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1" name="Rectangle 2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Shape 2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F95A38-7761-4013-9EE3-D3099F03B075}"/>
              </a:ext>
            </a:extLst>
          </p:cNvPr>
          <p:cNvSpPr>
            <a:spLocks noGrp="1"/>
          </p:cNvSpPr>
          <p:nvPr>
            <p:ph type="title"/>
          </p:nvPr>
        </p:nvSpPr>
        <p:spPr>
          <a:xfrm>
            <a:off x="804672" y="640263"/>
            <a:ext cx="5221266" cy="1344975"/>
          </a:xfrm>
        </p:spPr>
        <p:txBody>
          <a:bodyPr>
            <a:normAutofit/>
          </a:bodyPr>
          <a:lstStyle/>
          <a:p>
            <a:r>
              <a:rPr lang="en-US" sz="4000"/>
              <a:t>Data Analysis and Insights</a:t>
            </a:r>
            <a:endParaRPr lang="en-GB" sz="4000"/>
          </a:p>
        </p:txBody>
      </p:sp>
      <p:sp>
        <p:nvSpPr>
          <p:cNvPr id="3" name="Content Placeholder 2">
            <a:extLst>
              <a:ext uri="{FF2B5EF4-FFF2-40B4-BE49-F238E27FC236}">
                <a16:creationId xmlns:a16="http://schemas.microsoft.com/office/drawing/2014/main" id="{9686B698-1FF0-46DE-BB0A-27AA6479F46C}"/>
              </a:ext>
            </a:extLst>
          </p:cNvPr>
          <p:cNvSpPr>
            <a:spLocks noGrp="1"/>
          </p:cNvSpPr>
          <p:nvPr>
            <p:ph idx="1"/>
          </p:nvPr>
        </p:nvSpPr>
        <p:spPr>
          <a:xfrm>
            <a:off x="804672" y="2121763"/>
            <a:ext cx="5235490" cy="3773010"/>
          </a:xfrm>
        </p:spPr>
        <p:txBody>
          <a:bodyPr>
            <a:normAutofit/>
          </a:bodyPr>
          <a:lstStyle/>
          <a:p>
            <a:pPr marL="800100" lvl="1" indent="-342900">
              <a:buFont typeface="+mj-lt"/>
              <a:buAutoNum type="arabicPeriod"/>
            </a:pPr>
            <a:r>
              <a:rPr lang="en-US" sz="1400" dirty="0">
                <a:latin typeface="Bookman Old Style" panose="02050604050505020204" pitchFamily="18" charset="0"/>
              </a:rPr>
              <a:t>Total Charges and Monthly Charges are left skewed.</a:t>
            </a:r>
          </a:p>
          <a:p>
            <a:pPr marL="800100" lvl="1" indent="-342900">
              <a:buFont typeface="+mj-lt"/>
              <a:buAutoNum type="arabicPeriod"/>
            </a:pPr>
            <a:r>
              <a:rPr lang="en-US" sz="1400" dirty="0">
                <a:latin typeface="Bookman Old Style" panose="02050604050505020204" pitchFamily="18" charset="0"/>
              </a:rPr>
              <a:t>Tenure overall seems to be evenly distributed but when observed with respect to Churn it is observed that tenure is left skewed.</a:t>
            </a:r>
          </a:p>
          <a:p>
            <a:pPr marL="800100" lvl="1" indent="-342900">
              <a:buFont typeface="+mj-lt"/>
              <a:buAutoNum type="arabicPeriod"/>
            </a:pPr>
            <a:r>
              <a:rPr lang="en-US" sz="1400" dirty="0">
                <a:latin typeface="Bookman Old Style" panose="02050604050505020204" pitchFamily="18" charset="0"/>
              </a:rPr>
              <a:t>No of Services which is a derived feature it seems evenly distributed and does not have any significant impact on the Churn.</a:t>
            </a:r>
          </a:p>
          <a:p>
            <a:pPr marL="800100" lvl="1" indent="-342900">
              <a:buFont typeface="+mj-lt"/>
              <a:buAutoNum type="arabicPeriod"/>
            </a:pPr>
            <a:r>
              <a:rPr lang="en-US" sz="1400" dirty="0">
                <a:latin typeface="Bookman Old Style" panose="02050604050505020204" pitchFamily="18" charset="0"/>
              </a:rPr>
              <a:t>Tenure vs Total Charges and Total Charges vs Monthly Charges are linearly correlated to each other.</a:t>
            </a:r>
          </a:p>
          <a:p>
            <a:pPr marL="800100" lvl="1" indent="-342900">
              <a:buFont typeface="+mj-lt"/>
              <a:buAutoNum type="arabicPeriod"/>
            </a:pPr>
            <a:r>
              <a:rPr lang="en-US" sz="1400" dirty="0">
                <a:latin typeface="Bookman Old Style" panose="02050604050505020204" pitchFamily="18" charset="0"/>
              </a:rPr>
              <a:t>Total Charges New is a derived field after recalculating as Tenure * Monthly Charges but it does  not seem to have much of a differentiated impact when compared to Total Charges.</a:t>
            </a:r>
          </a:p>
          <a:p>
            <a:pPr marL="800100" lvl="1" indent="-342900">
              <a:buFont typeface="+mj-lt"/>
              <a:buAutoNum type="arabicPeriod"/>
            </a:pPr>
            <a:endParaRPr lang="en-US" sz="1400" dirty="0">
              <a:latin typeface="Bookman Old Style" panose="02050604050505020204" pitchFamily="18" charset="0"/>
            </a:endParaRPr>
          </a:p>
        </p:txBody>
      </p:sp>
      <p:pic>
        <p:nvPicPr>
          <p:cNvPr id="2050" name="Picture 2">
            <a:extLst>
              <a:ext uri="{FF2B5EF4-FFF2-40B4-BE49-F238E27FC236}">
                <a16:creationId xmlns:a16="http://schemas.microsoft.com/office/drawing/2014/main" id="{71C0F213-99AE-438A-87AD-D5250693239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21741" y="443549"/>
            <a:ext cx="4684864" cy="277063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77EA4575-5B8B-47BA-90FA-09363782770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21741" y="3643819"/>
            <a:ext cx="4684864" cy="2377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48863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135" name="Rectangle 76">
            <a:extLst>
              <a:ext uri="{FF2B5EF4-FFF2-40B4-BE49-F238E27FC236}">
                <a16:creationId xmlns:a16="http://schemas.microsoft.com/office/drawing/2014/main" id="{891401DC-7AF6-42FA-BE31-CF773B6C8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0"/>
            <a:ext cx="12188952" cy="68580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7D9F05D-2F79-43A6-9B4D-6ED715D8CF0A}"/>
              </a:ext>
            </a:extLst>
          </p:cNvPr>
          <p:cNvPicPr>
            <a:picLocks noChangeAspect="1"/>
          </p:cNvPicPr>
          <p:nvPr/>
        </p:nvPicPr>
        <p:blipFill>
          <a:blip r:embed="rId2"/>
          <a:stretch>
            <a:fillRect/>
          </a:stretch>
        </p:blipFill>
        <p:spPr>
          <a:xfrm>
            <a:off x="960988" y="346167"/>
            <a:ext cx="2142337" cy="1588946"/>
          </a:xfrm>
          <a:prstGeom prst="rect">
            <a:avLst/>
          </a:prstGeom>
        </p:spPr>
      </p:pic>
      <p:pic>
        <p:nvPicPr>
          <p:cNvPr id="4100" name="Picture 4">
            <a:extLst>
              <a:ext uri="{FF2B5EF4-FFF2-40B4-BE49-F238E27FC236}">
                <a16:creationId xmlns:a16="http://schemas.microsoft.com/office/drawing/2014/main" id="{2AE6B971-DC0D-4C8A-AC2C-BF3802C2F61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60582" y="346167"/>
            <a:ext cx="2298283" cy="154794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B5C34C1A-E795-4EA4-A42A-B4E3B6EC806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933986" y="346167"/>
            <a:ext cx="2333738" cy="154794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E78A3084-AB9E-4974-AC26-399611AC0BD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92005" y="2639045"/>
            <a:ext cx="2280302" cy="158893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FE64CAFE-B8EF-424B-AC8F-058512CE1D03}"/>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76800" y="4930536"/>
            <a:ext cx="2307548" cy="1582664"/>
          </a:xfrm>
          <a:prstGeom prst="rect">
            <a:avLst/>
          </a:prstGeom>
          <a:noFill/>
          <a:extLst>
            <a:ext uri="{909E8E84-426E-40DD-AFC4-6F175D3DCCD1}">
              <a14:hiddenFill xmlns:a14="http://schemas.microsoft.com/office/drawing/2010/main">
                <a:solidFill>
                  <a:srgbClr val="FFFFFF"/>
                </a:solidFill>
              </a14:hiddenFill>
            </a:ext>
          </a:extLst>
        </p:spPr>
      </p:pic>
      <p:sp>
        <p:nvSpPr>
          <p:cNvPr id="4136" name="Rectangle 78">
            <a:extLst>
              <a:ext uri="{FF2B5EF4-FFF2-40B4-BE49-F238E27FC236}">
                <a16:creationId xmlns:a16="http://schemas.microsoft.com/office/drawing/2014/main" id="{2B7203F0-D9CB-4774-B9D4-B3AB625DFB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495" y="2300641"/>
            <a:ext cx="8124506" cy="45573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8A3780-A403-4066-B1BF-B7AAB50B88F5}"/>
              </a:ext>
            </a:extLst>
          </p:cNvPr>
          <p:cNvSpPr>
            <a:spLocks noGrp="1"/>
          </p:cNvSpPr>
          <p:nvPr>
            <p:ph type="title"/>
          </p:nvPr>
        </p:nvSpPr>
        <p:spPr>
          <a:xfrm>
            <a:off x="4481973" y="2892583"/>
            <a:ext cx="6868620" cy="1016898"/>
          </a:xfrm>
        </p:spPr>
        <p:txBody>
          <a:bodyPr>
            <a:normAutofit/>
          </a:bodyPr>
          <a:lstStyle/>
          <a:p>
            <a:r>
              <a:rPr lang="en-US" sz="4000">
                <a:solidFill>
                  <a:srgbClr val="FFFFFF"/>
                </a:solidFill>
              </a:rPr>
              <a:t>Data Analysis and Insights</a:t>
            </a:r>
            <a:endParaRPr lang="en-GB" sz="4000" dirty="0">
              <a:solidFill>
                <a:srgbClr val="FFFFFF"/>
              </a:solidFill>
            </a:endParaRPr>
          </a:p>
        </p:txBody>
      </p:sp>
      <p:cxnSp>
        <p:nvCxnSpPr>
          <p:cNvPr id="4137" name="Straight Connector 80">
            <a:extLst>
              <a:ext uri="{FF2B5EF4-FFF2-40B4-BE49-F238E27FC236}">
                <a16:creationId xmlns:a16="http://schemas.microsoft.com/office/drawing/2014/main" id="{A88CB8AF-5631-45C6-BFEC-971C4D6E5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1218895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138" name="Straight Connector 82">
            <a:extLst>
              <a:ext uri="{FF2B5EF4-FFF2-40B4-BE49-F238E27FC236}">
                <a16:creationId xmlns:a16="http://schemas.microsoft.com/office/drawing/2014/main" id="{9F2EA1AF-73AB-4FCB-B4EE-0E42E7250F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71548"/>
            <a:ext cx="4064320"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139" name="Straight Connector 84">
            <a:extLst>
              <a:ext uri="{FF2B5EF4-FFF2-40B4-BE49-F238E27FC236}">
                <a16:creationId xmlns:a16="http://schemas.microsoft.com/office/drawing/2014/main" id="{65A18FBF-6157-4210-BEF2-9A6C31FA89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140" name="Straight Connector 86">
            <a:extLst>
              <a:ext uri="{FF2B5EF4-FFF2-40B4-BE49-F238E27FC236}">
                <a16:creationId xmlns:a16="http://schemas.microsoft.com/office/drawing/2014/main" id="{43C9CCA8-3CEC-4CD0-A624-A701C61251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0742"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8B779D-80E7-4DC4-A2E9-10D8BEA907C5}"/>
              </a:ext>
            </a:extLst>
          </p:cNvPr>
          <p:cNvSpPr>
            <a:spLocks noGrp="1"/>
          </p:cNvSpPr>
          <p:nvPr>
            <p:ph idx="1"/>
          </p:nvPr>
        </p:nvSpPr>
        <p:spPr>
          <a:xfrm>
            <a:off x="4485180" y="4101152"/>
            <a:ext cx="6868620" cy="2075810"/>
          </a:xfrm>
        </p:spPr>
        <p:txBody>
          <a:bodyPr>
            <a:normAutofit/>
          </a:bodyPr>
          <a:lstStyle/>
          <a:p>
            <a:pPr marL="800100" lvl="1" indent="-342900">
              <a:buFont typeface="+mj-lt"/>
              <a:buAutoNum type="arabicPeriod"/>
            </a:pPr>
            <a:r>
              <a:rPr lang="en-US" sz="1400" dirty="0">
                <a:solidFill>
                  <a:srgbClr val="FFFFFF"/>
                </a:solidFill>
                <a:latin typeface="Bookman Old Style" panose="02050604050505020204" pitchFamily="18" charset="0"/>
              </a:rPr>
              <a:t>Total charges seems to have a natural distribution and no outliers. But on closer look it seems there are outliers with respect to Churn which suggests that High Total Charges lead to Higher Churn possibility.</a:t>
            </a:r>
          </a:p>
          <a:p>
            <a:pPr marL="800100" lvl="1" indent="-342900">
              <a:buFont typeface="+mj-lt"/>
              <a:buAutoNum type="arabicPeriod"/>
            </a:pPr>
            <a:r>
              <a:rPr lang="en-US" sz="1400" dirty="0">
                <a:solidFill>
                  <a:srgbClr val="FFFFFF"/>
                </a:solidFill>
                <a:latin typeface="Bookman Old Style" panose="02050604050505020204" pitchFamily="18" charset="0"/>
              </a:rPr>
              <a:t>Tenure too seems to be properly distributed when looked closely at lower Tenure seems to lead to Higher Churn Possibility.</a:t>
            </a:r>
          </a:p>
        </p:txBody>
      </p:sp>
    </p:spTree>
    <p:extLst>
      <p:ext uri="{BB962C8B-B14F-4D97-AF65-F5344CB8AC3E}">
        <p14:creationId xmlns:p14="http://schemas.microsoft.com/office/powerpoint/2010/main" val="199432090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6" name="Rectangle 7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8A3780-A403-4066-B1BF-B7AAB50B88F5}"/>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Data Analysis and Insights</a:t>
            </a:r>
            <a:endParaRPr lang="en-GB" sz="3600">
              <a:solidFill>
                <a:schemeClr val="bg1"/>
              </a:solidFill>
            </a:endParaRPr>
          </a:p>
        </p:txBody>
      </p:sp>
      <p:cxnSp>
        <p:nvCxnSpPr>
          <p:cNvPr id="5137" name="Straight Connector 7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8B779D-80E7-4DC4-A2E9-10D8BEA907C5}"/>
              </a:ext>
            </a:extLst>
          </p:cNvPr>
          <p:cNvSpPr>
            <a:spLocks noGrp="1"/>
          </p:cNvSpPr>
          <p:nvPr>
            <p:ph idx="1"/>
          </p:nvPr>
        </p:nvSpPr>
        <p:spPr>
          <a:xfrm>
            <a:off x="593610" y="2121763"/>
            <a:ext cx="3822192" cy="3773010"/>
          </a:xfrm>
        </p:spPr>
        <p:txBody>
          <a:bodyPr>
            <a:normAutofit/>
          </a:bodyPr>
          <a:lstStyle/>
          <a:p>
            <a:pPr lvl="1">
              <a:buFont typeface="+mj-lt"/>
              <a:buAutoNum type="arabicPeriod"/>
            </a:pPr>
            <a:r>
              <a:rPr lang="en-US" sz="1400" dirty="0">
                <a:solidFill>
                  <a:schemeClr val="bg1"/>
                </a:solidFill>
                <a:latin typeface="Bookman Old Style" panose="02050604050505020204" pitchFamily="18" charset="0"/>
              </a:rPr>
              <a:t>Distribution of gender (Male/Female) is even.</a:t>
            </a:r>
          </a:p>
          <a:p>
            <a:pPr lvl="1">
              <a:buFont typeface="+mj-lt"/>
              <a:buAutoNum type="arabicPeriod"/>
            </a:pPr>
            <a:r>
              <a:rPr lang="en-US" sz="1400" dirty="0">
                <a:solidFill>
                  <a:schemeClr val="bg1"/>
                </a:solidFill>
                <a:latin typeface="Bookman Old Style" panose="02050604050505020204" pitchFamily="18" charset="0"/>
              </a:rPr>
              <a:t>No of Senior Citizens are very less in population.</a:t>
            </a:r>
          </a:p>
          <a:p>
            <a:pPr lvl="1">
              <a:buFont typeface="+mj-lt"/>
              <a:buAutoNum type="arabicPeriod"/>
            </a:pPr>
            <a:r>
              <a:rPr lang="en-US" sz="1400" dirty="0">
                <a:solidFill>
                  <a:schemeClr val="bg1"/>
                </a:solidFill>
                <a:latin typeface="Bookman Old Style" panose="02050604050505020204" pitchFamily="18" charset="0"/>
              </a:rPr>
              <a:t>People without partners is slightly higher than ones with partners.</a:t>
            </a:r>
          </a:p>
          <a:p>
            <a:pPr lvl="1">
              <a:buFont typeface="+mj-lt"/>
              <a:buAutoNum type="arabicPeriod"/>
            </a:pPr>
            <a:r>
              <a:rPr lang="en-US" sz="1400" dirty="0">
                <a:solidFill>
                  <a:schemeClr val="bg1"/>
                </a:solidFill>
                <a:latin typeface="Bookman Old Style" panose="02050604050505020204" pitchFamily="18" charset="0"/>
              </a:rPr>
              <a:t>No of People with dependents less than half of ones without dependents in population.</a:t>
            </a:r>
          </a:p>
          <a:p>
            <a:pPr lvl="1">
              <a:buFont typeface="+mj-lt"/>
              <a:buAutoNum type="arabicPeriod"/>
            </a:pPr>
            <a:r>
              <a:rPr lang="en-US" sz="1400" dirty="0">
                <a:solidFill>
                  <a:schemeClr val="bg1"/>
                </a:solidFill>
                <a:latin typeface="Bookman Old Style" panose="02050604050505020204" pitchFamily="18" charset="0"/>
              </a:rPr>
              <a:t>People with phone service are more than ones without phone service.</a:t>
            </a:r>
          </a:p>
          <a:p>
            <a:pPr lvl="1">
              <a:buFont typeface="+mj-lt"/>
              <a:buAutoNum type="arabicPeriod"/>
            </a:pPr>
            <a:r>
              <a:rPr lang="en-US" sz="1400" dirty="0">
                <a:solidFill>
                  <a:schemeClr val="bg1"/>
                </a:solidFill>
                <a:latin typeface="Bookman Old Style" panose="02050604050505020204" pitchFamily="18" charset="0"/>
              </a:rPr>
              <a:t>Multiple lines is evenly distributed.</a:t>
            </a:r>
          </a:p>
        </p:txBody>
      </p:sp>
      <p:pic>
        <p:nvPicPr>
          <p:cNvPr id="5122" name="Picture 2">
            <a:extLst>
              <a:ext uri="{FF2B5EF4-FFF2-40B4-BE49-F238E27FC236}">
                <a16:creationId xmlns:a16="http://schemas.microsoft.com/office/drawing/2014/main" id="{35554E37-E273-4150-9B13-440126954C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10716" y="640263"/>
            <a:ext cx="6596652" cy="5560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899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6" name="Rectangle 7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8A3780-A403-4066-B1BF-B7AAB50B88F5}"/>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Data Analysis and Insights</a:t>
            </a:r>
            <a:endParaRPr lang="en-GB" sz="3600">
              <a:solidFill>
                <a:schemeClr val="bg1"/>
              </a:solidFill>
            </a:endParaRPr>
          </a:p>
        </p:txBody>
      </p:sp>
      <p:cxnSp>
        <p:nvCxnSpPr>
          <p:cNvPr id="5137" name="Straight Connector 7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8B779D-80E7-4DC4-A2E9-10D8BEA907C5}"/>
              </a:ext>
            </a:extLst>
          </p:cNvPr>
          <p:cNvSpPr>
            <a:spLocks noGrp="1"/>
          </p:cNvSpPr>
          <p:nvPr>
            <p:ph idx="1"/>
          </p:nvPr>
        </p:nvSpPr>
        <p:spPr>
          <a:xfrm>
            <a:off x="593610" y="2121763"/>
            <a:ext cx="3822192" cy="3773010"/>
          </a:xfrm>
        </p:spPr>
        <p:txBody>
          <a:bodyPr>
            <a:normAutofit/>
          </a:bodyPr>
          <a:lstStyle/>
          <a:p>
            <a:pPr lvl="1">
              <a:buFont typeface="+mj-lt"/>
              <a:buAutoNum type="arabicPeriod"/>
            </a:pPr>
            <a:r>
              <a:rPr lang="en-US" sz="1400" dirty="0">
                <a:solidFill>
                  <a:schemeClr val="bg1"/>
                </a:solidFill>
                <a:latin typeface="Bookman Old Style" panose="02050604050505020204" pitchFamily="18" charset="0"/>
              </a:rPr>
              <a:t>No of Fiber Optic Connections are more compared to DSL and No connection for Internet Service.</a:t>
            </a:r>
          </a:p>
          <a:p>
            <a:pPr lvl="1">
              <a:buFont typeface="+mj-lt"/>
              <a:buAutoNum type="arabicPeriod"/>
            </a:pPr>
            <a:r>
              <a:rPr lang="en-US" sz="1400" dirty="0">
                <a:solidFill>
                  <a:schemeClr val="bg1"/>
                </a:solidFill>
                <a:latin typeface="Bookman Old Style" panose="02050604050505020204" pitchFamily="18" charset="0"/>
              </a:rPr>
              <a:t>Most of the people have no Online Security Service.</a:t>
            </a:r>
          </a:p>
          <a:p>
            <a:pPr lvl="1">
              <a:buFont typeface="+mj-lt"/>
              <a:buAutoNum type="arabicPeriod"/>
            </a:pPr>
            <a:r>
              <a:rPr lang="en-US" sz="1400" dirty="0">
                <a:solidFill>
                  <a:schemeClr val="bg1"/>
                </a:solidFill>
                <a:latin typeface="Bookman Old Style" panose="02050604050505020204" pitchFamily="18" charset="0"/>
              </a:rPr>
              <a:t>Online Backup service is widely preferred.</a:t>
            </a:r>
          </a:p>
          <a:p>
            <a:pPr lvl="1">
              <a:buFont typeface="+mj-lt"/>
              <a:buAutoNum type="arabicPeriod"/>
            </a:pPr>
            <a:r>
              <a:rPr lang="en-US" sz="1400" dirty="0">
                <a:solidFill>
                  <a:schemeClr val="bg1"/>
                </a:solidFill>
                <a:latin typeface="Bookman Old Style" panose="02050604050505020204" pitchFamily="18" charset="0"/>
              </a:rPr>
              <a:t>Device Protection and Tech Support are mostly not preferred.</a:t>
            </a:r>
          </a:p>
          <a:p>
            <a:pPr lvl="1">
              <a:buFont typeface="+mj-lt"/>
              <a:buAutoNum type="arabicPeriod"/>
            </a:pPr>
            <a:r>
              <a:rPr lang="en-US" sz="1400" dirty="0">
                <a:solidFill>
                  <a:schemeClr val="bg1"/>
                </a:solidFill>
                <a:latin typeface="Bookman Old Style" panose="02050604050505020204" pitchFamily="18" charset="0"/>
              </a:rPr>
              <a:t>Streaming TV and Movies is evenly distributed.</a:t>
            </a:r>
          </a:p>
          <a:p>
            <a:pPr lvl="1">
              <a:buFont typeface="+mj-lt"/>
              <a:buAutoNum type="arabicPeriod"/>
            </a:pPr>
            <a:r>
              <a:rPr lang="en-US" sz="1400" dirty="0">
                <a:solidFill>
                  <a:schemeClr val="bg1"/>
                </a:solidFill>
                <a:latin typeface="Bookman Old Style" panose="02050604050505020204" pitchFamily="18" charset="0"/>
              </a:rPr>
              <a:t>Most people prefer Paperless Billing with Electronic check option.</a:t>
            </a:r>
          </a:p>
          <a:p>
            <a:pPr lvl="1">
              <a:buFont typeface="+mj-lt"/>
              <a:buAutoNum type="arabicPeriod"/>
            </a:pPr>
            <a:endParaRPr lang="en-US" sz="1400" dirty="0">
              <a:solidFill>
                <a:schemeClr val="bg1"/>
              </a:solidFill>
              <a:latin typeface="Bookman Old Style" panose="02050604050505020204" pitchFamily="18" charset="0"/>
            </a:endParaRPr>
          </a:p>
        </p:txBody>
      </p:sp>
      <p:pic>
        <p:nvPicPr>
          <p:cNvPr id="5122" name="Picture 2">
            <a:extLst>
              <a:ext uri="{FF2B5EF4-FFF2-40B4-BE49-F238E27FC236}">
                <a16:creationId xmlns:a16="http://schemas.microsoft.com/office/drawing/2014/main" id="{35554E37-E273-4150-9B13-440126954C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10716" y="640263"/>
            <a:ext cx="6596652" cy="5560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13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67181"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148D8D02-D95F-4915-97A5-3854A2A62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90203" cy="6858000"/>
          </a:xfrm>
          <a:custGeom>
            <a:avLst/>
            <a:gdLst>
              <a:gd name="connsiteX0" fmla="*/ 0 w 5790203"/>
              <a:gd name="connsiteY0" fmla="*/ 0 h 6858000"/>
              <a:gd name="connsiteX1" fmla="*/ 2614049 w 5790203"/>
              <a:gd name="connsiteY1" fmla="*/ 0 h 6858000"/>
              <a:gd name="connsiteX2" fmla="*/ 5790203 w 5790203"/>
              <a:gd name="connsiteY2" fmla="*/ 6858000 h 6858000"/>
              <a:gd name="connsiteX3" fmla="*/ 0 w 579020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90203" h="6858000">
                <a:moveTo>
                  <a:pt x="0" y="0"/>
                </a:moveTo>
                <a:lnTo>
                  <a:pt x="2614049" y="0"/>
                </a:lnTo>
                <a:lnTo>
                  <a:pt x="5790203"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89DF52C-15F9-4299-8BB7-E7391E8543C3}"/>
              </a:ext>
            </a:extLst>
          </p:cNvPr>
          <p:cNvSpPr>
            <a:spLocks noGrp="1"/>
          </p:cNvSpPr>
          <p:nvPr>
            <p:ph type="title"/>
          </p:nvPr>
        </p:nvSpPr>
        <p:spPr>
          <a:xfrm>
            <a:off x="804671" y="640263"/>
            <a:ext cx="6250613" cy="1344975"/>
          </a:xfrm>
        </p:spPr>
        <p:txBody>
          <a:bodyPr>
            <a:normAutofit/>
          </a:bodyPr>
          <a:lstStyle/>
          <a:p>
            <a:r>
              <a:rPr lang="en-US" sz="4000"/>
              <a:t>Feature Engineering and Selection</a:t>
            </a:r>
            <a:endParaRPr lang="en-GB" sz="4000"/>
          </a:p>
        </p:txBody>
      </p:sp>
      <p:sp>
        <p:nvSpPr>
          <p:cNvPr id="3" name="Content Placeholder 2">
            <a:extLst>
              <a:ext uri="{FF2B5EF4-FFF2-40B4-BE49-F238E27FC236}">
                <a16:creationId xmlns:a16="http://schemas.microsoft.com/office/drawing/2014/main" id="{8837EBDD-5641-4DF0-A7DA-D2203471AE2D}"/>
              </a:ext>
            </a:extLst>
          </p:cNvPr>
          <p:cNvSpPr>
            <a:spLocks noGrp="1"/>
          </p:cNvSpPr>
          <p:nvPr>
            <p:ph idx="1"/>
          </p:nvPr>
        </p:nvSpPr>
        <p:spPr>
          <a:xfrm>
            <a:off x="804671" y="2121763"/>
            <a:ext cx="6267641" cy="3773010"/>
          </a:xfrm>
        </p:spPr>
        <p:txBody>
          <a:bodyPr>
            <a:normAutofit/>
          </a:bodyPr>
          <a:lstStyle/>
          <a:p>
            <a:pPr marL="914400" lvl="1" indent="-457200">
              <a:buFont typeface="+mj-lt"/>
              <a:buAutoNum type="arabicPeriod"/>
            </a:pPr>
            <a:r>
              <a:rPr lang="en-US" sz="1400" dirty="0">
                <a:latin typeface="Bookman Old Style" panose="02050604050505020204" pitchFamily="18" charset="0"/>
              </a:rPr>
              <a:t>Using Variance Threshold method to identify top features results in 11 features with variance threshold set to 1. Variance Threshold is calculated after applying one hot encoding to data set which is done before splitting data in train and test to avoid information leakage.</a:t>
            </a:r>
          </a:p>
          <a:p>
            <a:pPr marL="914400" lvl="1" indent="-457200">
              <a:buFont typeface="+mj-lt"/>
              <a:buAutoNum type="arabicPeriod"/>
            </a:pPr>
            <a:r>
              <a:rPr lang="en-US" sz="1400" dirty="0">
                <a:latin typeface="Bookman Old Style" panose="02050604050505020204" pitchFamily="18" charset="0"/>
              </a:rPr>
              <a:t>We also used </a:t>
            </a:r>
            <a:r>
              <a:rPr lang="en-US" sz="1400" dirty="0" err="1">
                <a:latin typeface="Bookman Old Style" panose="02050604050505020204" pitchFamily="18" charset="0"/>
              </a:rPr>
              <a:t>SelectKBest</a:t>
            </a:r>
            <a:r>
              <a:rPr lang="en-US" sz="1400" dirty="0">
                <a:latin typeface="Bookman Old Style" panose="02050604050505020204" pitchFamily="18" charset="0"/>
              </a:rPr>
              <a:t> method to identify features setting k to 10 after applying one hot encoding gives similar features to variance threshold method.</a:t>
            </a:r>
          </a:p>
          <a:p>
            <a:pPr marL="914400" lvl="1" indent="-457200">
              <a:buFont typeface="+mj-lt"/>
              <a:buAutoNum type="arabicPeriod"/>
            </a:pPr>
            <a:r>
              <a:rPr lang="en-US" sz="1400" dirty="0">
                <a:latin typeface="Bookman Old Style" panose="02050604050505020204" pitchFamily="18" charset="0"/>
              </a:rPr>
              <a:t>We used Information gain method to identify top 10 features which again resulted in similar set of features as other 2 methods described above.</a:t>
            </a:r>
          </a:p>
          <a:p>
            <a:pPr marL="914400" lvl="1" indent="-457200">
              <a:buFont typeface="+mj-lt"/>
              <a:buAutoNum type="arabicPeriod"/>
            </a:pPr>
            <a:endParaRPr lang="en-GB" sz="1400" dirty="0">
              <a:latin typeface="Bookman Old Style" panose="02050604050505020204" pitchFamily="18" charset="0"/>
            </a:endParaRPr>
          </a:p>
        </p:txBody>
      </p:sp>
      <p:pic>
        <p:nvPicPr>
          <p:cNvPr id="5" name="Picture 4">
            <a:extLst>
              <a:ext uri="{FF2B5EF4-FFF2-40B4-BE49-F238E27FC236}">
                <a16:creationId xmlns:a16="http://schemas.microsoft.com/office/drawing/2014/main" id="{7E55227B-2B84-48D4-BAB3-9B0D4B92A4CA}"/>
              </a:ext>
            </a:extLst>
          </p:cNvPr>
          <p:cNvPicPr>
            <a:picLocks noChangeAspect="1"/>
          </p:cNvPicPr>
          <p:nvPr/>
        </p:nvPicPr>
        <p:blipFill>
          <a:blip r:embed="rId2"/>
          <a:stretch>
            <a:fillRect/>
          </a:stretch>
        </p:blipFill>
        <p:spPr>
          <a:xfrm>
            <a:off x="8075488" y="377030"/>
            <a:ext cx="3647031" cy="2018260"/>
          </a:xfrm>
          <a:prstGeom prst="rect">
            <a:avLst/>
          </a:prstGeom>
        </p:spPr>
      </p:pic>
      <p:pic>
        <p:nvPicPr>
          <p:cNvPr id="7" name="Picture 6">
            <a:extLst>
              <a:ext uri="{FF2B5EF4-FFF2-40B4-BE49-F238E27FC236}">
                <a16:creationId xmlns:a16="http://schemas.microsoft.com/office/drawing/2014/main" id="{E179A37C-07E8-40AC-9A1A-98DD1C115B43}"/>
              </a:ext>
            </a:extLst>
          </p:cNvPr>
          <p:cNvPicPr>
            <a:picLocks noChangeAspect="1"/>
          </p:cNvPicPr>
          <p:nvPr/>
        </p:nvPicPr>
        <p:blipFill>
          <a:blip r:embed="rId3"/>
          <a:stretch>
            <a:fillRect/>
          </a:stretch>
        </p:blipFill>
        <p:spPr>
          <a:xfrm>
            <a:off x="8075483" y="2665264"/>
            <a:ext cx="3647031" cy="1701253"/>
          </a:xfrm>
          <a:prstGeom prst="rect">
            <a:avLst/>
          </a:prstGeom>
        </p:spPr>
      </p:pic>
      <p:pic>
        <p:nvPicPr>
          <p:cNvPr id="1026" name="Picture 2">
            <a:extLst>
              <a:ext uri="{FF2B5EF4-FFF2-40B4-BE49-F238E27FC236}">
                <a16:creationId xmlns:a16="http://schemas.microsoft.com/office/drawing/2014/main" id="{190F4772-8E88-46AC-9FCA-F9EF0701558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75483" y="4585120"/>
            <a:ext cx="3647031" cy="1867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59327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F149967C-E1A2-4444-8C8C-5EA09EDC4D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4230"/>
          <a:stretch/>
        </p:blipFill>
        <p:spPr bwMode="auto">
          <a:xfrm>
            <a:off x="0" y="10284"/>
            <a:ext cx="1218893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6" name="Freeform: Shape 72">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89DF52C-15F9-4299-8BB7-E7391E8543C3}"/>
              </a:ext>
            </a:extLst>
          </p:cNvPr>
          <p:cNvSpPr>
            <a:spLocks noGrp="1"/>
          </p:cNvSpPr>
          <p:nvPr>
            <p:ph type="title"/>
          </p:nvPr>
        </p:nvSpPr>
        <p:spPr>
          <a:xfrm>
            <a:off x="618062" y="3959721"/>
            <a:ext cx="9265771" cy="622836"/>
          </a:xfrm>
        </p:spPr>
        <p:txBody>
          <a:bodyPr>
            <a:normAutofit/>
          </a:bodyPr>
          <a:lstStyle/>
          <a:p>
            <a:r>
              <a:rPr lang="en-US" sz="3600" dirty="0"/>
              <a:t>Feature Engineering and Selection</a:t>
            </a:r>
            <a:endParaRPr lang="en-GB" sz="3600" dirty="0"/>
          </a:p>
        </p:txBody>
      </p:sp>
      <p:sp>
        <p:nvSpPr>
          <p:cNvPr id="3" name="Content Placeholder 2">
            <a:extLst>
              <a:ext uri="{FF2B5EF4-FFF2-40B4-BE49-F238E27FC236}">
                <a16:creationId xmlns:a16="http://schemas.microsoft.com/office/drawing/2014/main" id="{8837EBDD-5641-4DF0-A7DA-D2203471AE2D}"/>
              </a:ext>
            </a:extLst>
          </p:cNvPr>
          <p:cNvSpPr>
            <a:spLocks noGrp="1"/>
          </p:cNvSpPr>
          <p:nvPr>
            <p:ph idx="1"/>
          </p:nvPr>
        </p:nvSpPr>
        <p:spPr>
          <a:xfrm>
            <a:off x="113016" y="4479533"/>
            <a:ext cx="10070075" cy="1626628"/>
          </a:xfrm>
        </p:spPr>
        <p:txBody>
          <a:bodyPr>
            <a:noAutofit/>
          </a:bodyPr>
          <a:lstStyle/>
          <a:p>
            <a:pPr marL="800100" lvl="1" indent="-342900">
              <a:buFont typeface="+mj-lt"/>
              <a:buAutoNum type="arabicPeriod"/>
            </a:pPr>
            <a:r>
              <a:rPr lang="en-US" sz="1400" dirty="0">
                <a:latin typeface="Bookman Old Style" panose="02050604050505020204" pitchFamily="18" charset="0"/>
              </a:rPr>
              <a:t>Correlation heatmap shows that new features created no of services is highly correlated to Total and Monthly charges and thus has no significant impact and can be dropped or code reverted.</a:t>
            </a:r>
          </a:p>
          <a:p>
            <a:pPr marL="800100" lvl="1" indent="-342900">
              <a:buFont typeface="+mj-lt"/>
              <a:buAutoNum type="arabicPeriod"/>
            </a:pPr>
            <a:r>
              <a:rPr lang="en-US" sz="1400" dirty="0">
                <a:latin typeface="Bookman Old Style" panose="02050604050505020204" pitchFamily="18" charset="0"/>
              </a:rPr>
              <a:t>Correlation heatmap shows that new features created Total Charges New is highly correlated to Tenure and thus has no significant impact and can be dropped or code reverted.</a:t>
            </a:r>
          </a:p>
          <a:p>
            <a:pPr marL="800100" lvl="1" indent="-342900">
              <a:buFont typeface="+mj-lt"/>
              <a:buAutoNum type="arabicPeriod"/>
            </a:pPr>
            <a:r>
              <a:rPr lang="en-US" sz="1400" dirty="0">
                <a:latin typeface="Bookman Old Style" panose="02050604050505020204" pitchFamily="18" charset="0"/>
              </a:rPr>
              <a:t>Similarly total charges and tenure are highly correlated and thus either of the column can be kept for model building.</a:t>
            </a:r>
          </a:p>
          <a:p>
            <a:pPr marL="800100" lvl="1" indent="-342900">
              <a:buFont typeface="+mj-lt"/>
              <a:buAutoNum type="arabicPeriod"/>
            </a:pPr>
            <a:r>
              <a:rPr lang="en-US" sz="1400" dirty="0">
                <a:latin typeface="Bookman Old Style" panose="02050604050505020204" pitchFamily="18" charset="0"/>
              </a:rPr>
              <a:t>It is observed that all the features provide good variation and there are less to none correlated variables which can be dropped.</a:t>
            </a:r>
          </a:p>
          <a:p>
            <a:pPr lvl="1">
              <a:buFont typeface="+mj-lt"/>
              <a:buAutoNum type="arabicPeriod"/>
            </a:pPr>
            <a:endParaRPr lang="en-US" sz="1400" dirty="0">
              <a:latin typeface="Bookman Old Style" panose="02050604050505020204" pitchFamily="18" charset="0"/>
            </a:endParaRPr>
          </a:p>
          <a:p>
            <a:pPr lvl="1">
              <a:buFont typeface="+mj-lt"/>
              <a:buAutoNum type="arabicPeriod"/>
            </a:pPr>
            <a:endParaRPr lang="en-GB" sz="1400" dirty="0">
              <a:latin typeface="Bookman Old Style" panose="02050604050505020204" pitchFamily="18" charset="0"/>
            </a:endParaRPr>
          </a:p>
        </p:txBody>
      </p:sp>
    </p:spTree>
    <p:extLst>
      <p:ext uri="{BB962C8B-B14F-4D97-AF65-F5344CB8AC3E}">
        <p14:creationId xmlns:p14="http://schemas.microsoft.com/office/powerpoint/2010/main" val="320304280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DF52C-15F9-4299-8BB7-E7391E8543C3}"/>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Model Building and Evaluation</a:t>
            </a:r>
            <a:endParaRPr lang="en-GB" sz="3600">
              <a:solidFill>
                <a:schemeClr val="bg1"/>
              </a:solidFill>
            </a:endParaRPr>
          </a:p>
        </p:txBody>
      </p:sp>
      <p:cxnSp>
        <p:nvCxnSpPr>
          <p:cNvPr id="28" name="Straight Connector 2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837EBDD-5641-4DF0-A7DA-D2203471AE2D}"/>
              </a:ext>
            </a:extLst>
          </p:cNvPr>
          <p:cNvSpPr>
            <a:spLocks noGrp="1"/>
          </p:cNvSpPr>
          <p:nvPr>
            <p:ph idx="1"/>
          </p:nvPr>
        </p:nvSpPr>
        <p:spPr>
          <a:xfrm>
            <a:off x="593610" y="2121763"/>
            <a:ext cx="3822192" cy="3773010"/>
          </a:xfrm>
        </p:spPr>
        <p:txBody>
          <a:bodyPr>
            <a:normAutofit/>
          </a:bodyPr>
          <a:lstStyle/>
          <a:p>
            <a:pPr marL="914400" lvl="1" indent="-457200">
              <a:buFont typeface="+mj-lt"/>
              <a:buAutoNum type="arabicPeriod"/>
            </a:pPr>
            <a:r>
              <a:rPr lang="en-US" sz="1400" dirty="0">
                <a:solidFill>
                  <a:schemeClr val="bg1"/>
                </a:solidFill>
                <a:latin typeface="Bookman Old Style" panose="02050604050505020204" pitchFamily="18" charset="0"/>
              </a:rPr>
              <a:t>We Build and Evaluated 11 Classification Models with mentioned feature selections, data preprocessing, Standardization and Normalization mentioned in slides above.</a:t>
            </a:r>
          </a:p>
          <a:p>
            <a:pPr marL="914400" lvl="1" indent="-457200">
              <a:buFont typeface="+mj-lt"/>
              <a:buAutoNum type="arabicPeriod"/>
            </a:pPr>
            <a:r>
              <a:rPr lang="en-US" sz="1400" dirty="0">
                <a:solidFill>
                  <a:schemeClr val="bg1"/>
                </a:solidFill>
                <a:latin typeface="Bookman Old Style" panose="02050604050505020204" pitchFamily="18" charset="0"/>
              </a:rPr>
              <a:t>Best performing model is XG boost with accuracy of around 87.45 % while Linear Regression performed accuracy of 86.9 %.</a:t>
            </a:r>
          </a:p>
          <a:p>
            <a:pPr marL="914400" lvl="1" indent="-457200">
              <a:buFont typeface="+mj-lt"/>
              <a:buAutoNum type="arabicPeriod"/>
            </a:pPr>
            <a:endParaRPr lang="en-US" sz="1400" dirty="0">
              <a:solidFill>
                <a:schemeClr val="bg1"/>
              </a:solidFill>
              <a:latin typeface="Bookman Old Style" panose="02050604050505020204" pitchFamily="18" charset="0"/>
            </a:endParaRPr>
          </a:p>
          <a:p>
            <a:pPr marL="914400" lvl="1" indent="-457200">
              <a:buFont typeface="+mj-lt"/>
              <a:buAutoNum type="arabicPeriod"/>
            </a:pPr>
            <a:endParaRPr lang="en-GB" sz="1400" dirty="0">
              <a:solidFill>
                <a:schemeClr val="bg1"/>
              </a:solidFill>
              <a:latin typeface="Bookman Old Style" panose="02050604050505020204" pitchFamily="18" charset="0"/>
            </a:endParaRPr>
          </a:p>
        </p:txBody>
      </p:sp>
      <p:graphicFrame>
        <p:nvGraphicFramePr>
          <p:cNvPr id="11" name="Content Placeholder 8">
            <a:extLst>
              <a:ext uri="{FF2B5EF4-FFF2-40B4-BE49-F238E27FC236}">
                <a16:creationId xmlns:a16="http://schemas.microsoft.com/office/drawing/2014/main" id="{1C00A847-EDBC-452A-A1CD-3A9B3DAF390E}"/>
              </a:ext>
            </a:extLst>
          </p:cNvPr>
          <p:cNvGraphicFramePr>
            <a:graphicFrameLocks/>
          </p:cNvGraphicFramePr>
          <p:nvPr>
            <p:extLst>
              <p:ext uri="{D42A27DB-BD31-4B8C-83A1-F6EECF244321}">
                <p14:modId xmlns:p14="http://schemas.microsoft.com/office/powerpoint/2010/main" val="130864992"/>
              </p:ext>
            </p:extLst>
          </p:nvPr>
        </p:nvGraphicFramePr>
        <p:xfrm>
          <a:off x="5110716" y="1008860"/>
          <a:ext cx="6596654" cy="4684838"/>
        </p:xfrm>
        <a:graphic>
          <a:graphicData uri="http://schemas.openxmlformats.org/drawingml/2006/table">
            <a:tbl>
              <a:tblPr firstRow="1" bandRow="1"/>
              <a:tblGrid>
                <a:gridCol w="2084176">
                  <a:extLst>
                    <a:ext uri="{9D8B030D-6E8A-4147-A177-3AD203B41FA5}">
                      <a16:colId xmlns:a16="http://schemas.microsoft.com/office/drawing/2014/main" val="1952179652"/>
                    </a:ext>
                  </a:extLst>
                </a:gridCol>
                <a:gridCol w="1054518">
                  <a:extLst>
                    <a:ext uri="{9D8B030D-6E8A-4147-A177-3AD203B41FA5}">
                      <a16:colId xmlns:a16="http://schemas.microsoft.com/office/drawing/2014/main" val="3322586591"/>
                    </a:ext>
                  </a:extLst>
                </a:gridCol>
                <a:gridCol w="1065300">
                  <a:extLst>
                    <a:ext uri="{9D8B030D-6E8A-4147-A177-3AD203B41FA5}">
                      <a16:colId xmlns:a16="http://schemas.microsoft.com/office/drawing/2014/main" val="2898729441"/>
                    </a:ext>
                  </a:extLst>
                </a:gridCol>
                <a:gridCol w="749035">
                  <a:extLst>
                    <a:ext uri="{9D8B030D-6E8A-4147-A177-3AD203B41FA5}">
                      <a16:colId xmlns:a16="http://schemas.microsoft.com/office/drawing/2014/main" val="1518911559"/>
                    </a:ext>
                  </a:extLst>
                </a:gridCol>
                <a:gridCol w="686142">
                  <a:extLst>
                    <a:ext uri="{9D8B030D-6E8A-4147-A177-3AD203B41FA5}">
                      <a16:colId xmlns:a16="http://schemas.microsoft.com/office/drawing/2014/main" val="1918208791"/>
                    </a:ext>
                  </a:extLst>
                </a:gridCol>
                <a:gridCol w="957483">
                  <a:extLst>
                    <a:ext uri="{9D8B030D-6E8A-4147-A177-3AD203B41FA5}">
                      <a16:colId xmlns:a16="http://schemas.microsoft.com/office/drawing/2014/main" val="1581164561"/>
                    </a:ext>
                  </a:extLst>
                </a:gridCol>
              </a:tblGrid>
              <a:tr h="634789">
                <a:tc>
                  <a:txBody>
                    <a:bodyPr/>
                    <a:lstStyle/>
                    <a:p>
                      <a:pPr algn="l" rtl="0" fontAlgn="ctr"/>
                      <a:r>
                        <a:rPr lang="en-GB" sz="1900" b="1" i="0" u="none" strike="noStrike">
                          <a:solidFill>
                            <a:srgbClr val="FFFFFF"/>
                          </a:solidFill>
                          <a:effectLst/>
                          <a:latin typeface="Calibri" panose="020F0502020204030204" pitchFamily="34" charset="0"/>
                        </a:rPr>
                        <a:t>Classification Algo</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l" rtl="0" fontAlgn="ctr"/>
                      <a:r>
                        <a:rPr lang="en-GB" sz="1900" b="1" i="0" u="none" strike="noStrike">
                          <a:solidFill>
                            <a:srgbClr val="FFFFFF"/>
                          </a:solidFill>
                          <a:effectLst/>
                          <a:latin typeface="Calibri" panose="020F0502020204030204" pitchFamily="34" charset="0"/>
                        </a:rPr>
                        <a:t>Accuracy</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l" rtl="0" fontAlgn="ctr"/>
                      <a:r>
                        <a:rPr lang="en-GB" sz="1900" b="1" i="0" u="none" strike="noStrike">
                          <a:solidFill>
                            <a:srgbClr val="FFFFFF"/>
                          </a:solidFill>
                          <a:effectLst/>
                          <a:latin typeface="Calibri" panose="020F0502020204030204" pitchFamily="34" charset="0"/>
                        </a:rPr>
                        <a:t>Precision</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l" rtl="0" fontAlgn="ctr"/>
                      <a:r>
                        <a:rPr lang="en-GB" sz="1900" b="1" i="0" u="none" strike="noStrike">
                          <a:solidFill>
                            <a:srgbClr val="FFFFFF"/>
                          </a:solidFill>
                          <a:effectLst/>
                          <a:latin typeface="Calibri" panose="020F0502020204030204" pitchFamily="34" charset="0"/>
                        </a:rPr>
                        <a:t>Recall</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l" rtl="0" fontAlgn="ctr"/>
                      <a:r>
                        <a:rPr lang="en-GB" sz="1900" b="1" i="0" u="none" strike="noStrike">
                          <a:solidFill>
                            <a:srgbClr val="FFFFFF"/>
                          </a:solidFill>
                          <a:effectLst/>
                          <a:latin typeface="Calibri" panose="020F0502020204030204" pitchFamily="34" charset="0"/>
                        </a:rPr>
                        <a:t>F1-score</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l" rtl="0" fontAlgn="ctr"/>
                      <a:r>
                        <a:rPr lang="en-GB" sz="1900" b="1" i="0" u="none" strike="noStrike">
                          <a:solidFill>
                            <a:srgbClr val="FFFFFF"/>
                          </a:solidFill>
                          <a:effectLst/>
                          <a:latin typeface="Calibri" panose="020F0502020204030204" pitchFamily="34" charset="0"/>
                        </a:rPr>
                        <a:t>Support</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693175301"/>
                  </a:ext>
                </a:extLst>
              </a:tr>
              <a:tr h="341526">
                <a:tc>
                  <a:txBody>
                    <a:bodyPr/>
                    <a:lstStyle/>
                    <a:p>
                      <a:pPr algn="l" rtl="0" fontAlgn="ctr"/>
                      <a:r>
                        <a:rPr lang="en-GB" sz="1900" b="0" i="0" u="none" strike="noStrike">
                          <a:solidFill>
                            <a:srgbClr val="000000"/>
                          </a:solidFill>
                          <a:effectLst/>
                          <a:latin typeface="Calibri" panose="020F0502020204030204" pitchFamily="34" charset="0"/>
                        </a:rPr>
                        <a:t>Logistic Regression</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fontAlgn="ctr"/>
                      <a:r>
                        <a:rPr lang="en-GB" sz="1900" b="0" i="0" u="none" strike="noStrike">
                          <a:solidFill>
                            <a:srgbClr val="000000"/>
                          </a:solidFill>
                          <a:effectLst/>
                          <a:latin typeface="Calibri" panose="020F0502020204030204" pitchFamily="34" charset="0"/>
                        </a:rPr>
                        <a:t>0.87</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63BE7B"/>
                    </a:solidFill>
                  </a:tcPr>
                </a:tc>
                <a:tc>
                  <a:txBody>
                    <a:bodyPr/>
                    <a:lstStyle/>
                    <a:p>
                      <a:pPr algn="l" rtl="0" fontAlgn="ctr"/>
                      <a:r>
                        <a:rPr lang="en-GB" sz="1900" b="0" i="0" u="none" strike="noStrike">
                          <a:solidFill>
                            <a:srgbClr val="000000"/>
                          </a:solidFill>
                          <a:effectLst/>
                          <a:latin typeface="Calibri" panose="020F0502020204030204" pitchFamily="34" charset="0"/>
                        </a:rPr>
                        <a:t>0.87</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63BE7B"/>
                    </a:solidFill>
                  </a:tcPr>
                </a:tc>
                <a:tc>
                  <a:txBody>
                    <a:bodyPr/>
                    <a:lstStyle/>
                    <a:p>
                      <a:pPr algn="l" rtl="0" fontAlgn="ctr"/>
                      <a:r>
                        <a:rPr lang="en-GB" sz="1900" b="0" i="0" u="none" strike="noStrike">
                          <a:solidFill>
                            <a:srgbClr val="000000"/>
                          </a:solidFill>
                          <a:effectLst/>
                          <a:latin typeface="Calibri" panose="020F0502020204030204" pitchFamily="34" charset="0"/>
                        </a:rPr>
                        <a:t>0.87</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63BE7B"/>
                    </a:solidFill>
                  </a:tcPr>
                </a:tc>
                <a:tc>
                  <a:txBody>
                    <a:bodyPr/>
                    <a:lstStyle/>
                    <a:p>
                      <a:pPr algn="l" rtl="0" fontAlgn="ctr"/>
                      <a:r>
                        <a:rPr lang="en-GB" sz="1900" b="0" i="0" u="none" strike="noStrike">
                          <a:solidFill>
                            <a:srgbClr val="000000"/>
                          </a:solidFill>
                          <a:effectLst/>
                          <a:latin typeface="Calibri" panose="020F0502020204030204" pitchFamily="34" charset="0"/>
                        </a:rPr>
                        <a:t>0.87</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63BE7B"/>
                    </a:solidFill>
                  </a:tcPr>
                </a:tc>
                <a:tc>
                  <a:txBody>
                    <a:bodyPr/>
                    <a:lstStyle/>
                    <a:p>
                      <a:pPr algn="l" rtl="0" fontAlgn="ctr"/>
                      <a:r>
                        <a:rPr lang="en-GB" sz="1900" b="0" i="0" u="none" strike="noStrike">
                          <a:solidFill>
                            <a:srgbClr val="000000"/>
                          </a:solidFill>
                          <a:effectLst/>
                          <a:latin typeface="Calibri" panose="020F0502020204030204" pitchFamily="34" charset="0"/>
                        </a:rPr>
                        <a:t>2582</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120239735"/>
                  </a:ext>
                </a:extLst>
              </a:tr>
              <a:tr h="341526">
                <a:tc>
                  <a:txBody>
                    <a:bodyPr/>
                    <a:lstStyle/>
                    <a:p>
                      <a:pPr algn="l" rtl="0" fontAlgn="ctr"/>
                      <a:r>
                        <a:rPr lang="en-GB" sz="1900" b="0" i="0" u="none" strike="noStrike">
                          <a:solidFill>
                            <a:srgbClr val="000000"/>
                          </a:solidFill>
                          <a:effectLst/>
                          <a:latin typeface="Calibri" panose="020F0502020204030204" pitchFamily="34" charset="0"/>
                        </a:rPr>
                        <a:t>Naïve Bayes</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fontAlgn="ctr"/>
                      <a:r>
                        <a:rPr lang="en-GB" sz="1900" b="0" i="0" u="none" strike="noStrike">
                          <a:solidFill>
                            <a:srgbClr val="000000"/>
                          </a:solidFill>
                          <a:effectLst/>
                          <a:latin typeface="Calibri" panose="020F0502020204030204" pitchFamily="34" charset="0"/>
                        </a:rPr>
                        <a:t>0.79</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AE78"/>
                    </a:solidFill>
                  </a:tcPr>
                </a:tc>
                <a:tc>
                  <a:txBody>
                    <a:bodyPr/>
                    <a:lstStyle/>
                    <a:p>
                      <a:pPr algn="l" rtl="0" fontAlgn="ctr"/>
                      <a:r>
                        <a:rPr lang="en-GB" sz="1900" b="0" i="0" u="none" strike="noStrike">
                          <a:solidFill>
                            <a:srgbClr val="000000"/>
                          </a:solidFill>
                          <a:effectLst/>
                          <a:latin typeface="Calibri" panose="020F0502020204030204" pitchFamily="34" charset="0"/>
                        </a:rPr>
                        <a:t>0.8</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CB77A"/>
                    </a:solidFill>
                  </a:tcPr>
                </a:tc>
                <a:tc>
                  <a:txBody>
                    <a:bodyPr/>
                    <a:lstStyle/>
                    <a:p>
                      <a:pPr algn="l" rtl="0" fontAlgn="ctr"/>
                      <a:r>
                        <a:rPr lang="en-GB" sz="1900" b="0" i="0" u="none" strike="noStrike">
                          <a:solidFill>
                            <a:srgbClr val="000000"/>
                          </a:solidFill>
                          <a:effectLst/>
                          <a:latin typeface="Calibri" panose="020F0502020204030204" pitchFamily="34" charset="0"/>
                        </a:rPr>
                        <a:t>0.79</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AE78"/>
                    </a:solidFill>
                  </a:tcPr>
                </a:tc>
                <a:tc>
                  <a:txBody>
                    <a:bodyPr/>
                    <a:lstStyle/>
                    <a:p>
                      <a:pPr algn="l" rtl="0" fontAlgn="ctr"/>
                      <a:r>
                        <a:rPr lang="en-GB" sz="1900" b="0" i="0" u="none" strike="noStrike">
                          <a:solidFill>
                            <a:srgbClr val="000000"/>
                          </a:solidFill>
                          <a:effectLst/>
                          <a:latin typeface="Calibri" panose="020F0502020204030204" pitchFamily="34" charset="0"/>
                        </a:rPr>
                        <a:t>0.79</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AE78"/>
                    </a:solidFill>
                  </a:tcPr>
                </a:tc>
                <a:tc>
                  <a:txBody>
                    <a:bodyPr/>
                    <a:lstStyle/>
                    <a:p>
                      <a:pPr algn="l" rtl="0" fontAlgn="ctr"/>
                      <a:r>
                        <a:rPr lang="en-GB" sz="1900" b="0" i="0" u="none" strike="noStrike">
                          <a:solidFill>
                            <a:srgbClr val="000000"/>
                          </a:solidFill>
                          <a:effectLst/>
                          <a:latin typeface="Calibri" panose="020F0502020204030204" pitchFamily="34" charset="0"/>
                        </a:rPr>
                        <a:t>2582</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858045993"/>
                  </a:ext>
                </a:extLst>
              </a:tr>
              <a:tr h="634789">
                <a:tc>
                  <a:txBody>
                    <a:bodyPr/>
                    <a:lstStyle/>
                    <a:p>
                      <a:pPr algn="l" rtl="0" fontAlgn="ctr"/>
                      <a:r>
                        <a:rPr lang="en-GB" sz="1900" b="0" i="0" u="none" strike="noStrike">
                          <a:solidFill>
                            <a:srgbClr val="000000"/>
                          </a:solidFill>
                          <a:effectLst/>
                          <a:latin typeface="Calibri" panose="020F0502020204030204" pitchFamily="34" charset="0"/>
                        </a:rPr>
                        <a:t>Stochastic Gradient Descent</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fontAlgn="ctr"/>
                      <a:r>
                        <a:rPr lang="en-GB" sz="1900" b="0" i="0" u="none" strike="noStrike">
                          <a:solidFill>
                            <a:srgbClr val="000000"/>
                          </a:solidFill>
                          <a:effectLst/>
                          <a:latin typeface="Calibri" panose="020F0502020204030204" pitchFamily="34" charset="0"/>
                        </a:rPr>
                        <a:t>0.84</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D980"/>
                    </a:solidFill>
                  </a:tcPr>
                </a:tc>
                <a:tc>
                  <a:txBody>
                    <a:bodyPr/>
                    <a:lstStyle/>
                    <a:p>
                      <a:pPr algn="l" rtl="0" fontAlgn="ctr"/>
                      <a:r>
                        <a:rPr lang="en-GB" sz="1900" b="0" i="0" u="none" strike="noStrike">
                          <a:solidFill>
                            <a:srgbClr val="000000"/>
                          </a:solidFill>
                          <a:effectLst/>
                          <a:latin typeface="Calibri" panose="020F0502020204030204" pitchFamily="34" charset="0"/>
                        </a:rPr>
                        <a:t>0.84</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D980"/>
                    </a:solidFill>
                  </a:tcPr>
                </a:tc>
                <a:tc>
                  <a:txBody>
                    <a:bodyPr/>
                    <a:lstStyle/>
                    <a:p>
                      <a:pPr algn="l" rtl="0" fontAlgn="ctr"/>
                      <a:r>
                        <a:rPr lang="en-GB" sz="1900" b="0" i="0" u="none" strike="noStrike">
                          <a:solidFill>
                            <a:srgbClr val="000000"/>
                          </a:solidFill>
                          <a:effectLst/>
                          <a:latin typeface="Calibri" panose="020F0502020204030204" pitchFamily="34" charset="0"/>
                        </a:rPr>
                        <a:t>0.84</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D980"/>
                    </a:solidFill>
                  </a:tcPr>
                </a:tc>
                <a:tc>
                  <a:txBody>
                    <a:bodyPr/>
                    <a:lstStyle/>
                    <a:p>
                      <a:pPr algn="l" rtl="0" fontAlgn="ctr"/>
                      <a:r>
                        <a:rPr lang="en-GB" sz="1900" b="0" i="0" u="none" strike="noStrike">
                          <a:solidFill>
                            <a:srgbClr val="000000"/>
                          </a:solidFill>
                          <a:effectLst/>
                          <a:latin typeface="Calibri" panose="020F0502020204030204" pitchFamily="34" charset="0"/>
                        </a:rPr>
                        <a:t>0.84</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D980"/>
                    </a:solidFill>
                  </a:tcPr>
                </a:tc>
                <a:tc>
                  <a:txBody>
                    <a:bodyPr/>
                    <a:lstStyle/>
                    <a:p>
                      <a:pPr algn="l" rtl="0" fontAlgn="ctr"/>
                      <a:r>
                        <a:rPr lang="en-GB" sz="1900" b="0" i="0" u="none" strike="noStrike">
                          <a:solidFill>
                            <a:srgbClr val="000000"/>
                          </a:solidFill>
                          <a:effectLst/>
                          <a:latin typeface="Calibri" panose="020F0502020204030204" pitchFamily="34" charset="0"/>
                        </a:rPr>
                        <a:t>2582</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3152110033"/>
                  </a:ext>
                </a:extLst>
              </a:tr>
              <a:tr h="341526">
                <a:tc>
                  <a:txBody>
                    <a:bodyPr/>
                    <a:lstStyle/>
                    <a:p>
                      <a:pPr algn="l" rtl="0" fontAlgn="ctr"/>
                      <a:r>
                        <a:rPr lang="en-GB" sz="1900" b="0" i="0" u="none" strike="noStrike">
                          <a:solidFill>
                            <a:srgbClr val="000000"/>
                          </a:solidFill>
                          <a:effectLst/>
                          <a:latin typeface="Calibri" panose="020F0502020204030204" pitchFamily="34" charset="0"/>
                        </a:rPr>
                        <a:t>KNN</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fontAlgn="ctr"/>
                      <a:r>
                        <a:rPr lang="en-GB" sz="1900" b="0" i="0" u="none" strike="noStrike">
                          <a:solidFill>
                            <a:srgbClr val="000000"/>
                          </a:solidFill>
                          <a:effectLst/>
                          <a:latin typeface="Calibri" panose="020F0502020204030204" pitchFamily="34" charset="0"/>
                        </a:rPr>
                        <a:t>0.85</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E282"/>
                    </a:solidFill>
                  </a:tcPr>
                </a:tc>
                <a:tc>
                  <a:txBody>
                    <a:bodyPr/>
                    <a:lstStyle/>
                    <a:p>
                      <a:pPr algn="l" rtl="0" fontAlgn="ctr"/>
                      <a:r>
                        <a:rPr lang="en-GB" sz="1900" b="0" i="0" u="none" strike="noStrike">
                          <a:solidFill>
                            <a:srgbClr val="000000"/>
                          </a:solidFill>
                          <a:effectLst/>
                          <a:latin typeface="Calibri" panose="020F0502020204030204" pitchFamily="34" charset="0"/>
                        </a:rPr>
                        <a:t>0.85</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E282"/>
                    </a:solidFill>
                  </a:tcPr>
                </a:tc>
                <a:tc>
                  <a:txBody>
                    <a:bodyPr/>
                    <a:lstStyle/>
                    <a:p>
                      <a:pPr algn="l" rtl="0" fontAlgn="ctr"/>
                      <a:r>
                        <a:rPr lang="en-GB" sz="1900" b="0" i="0" u="none" strike="noStrike">
                          <a:solidFill>
                            <a:srgbClr val="000000"/>
                          </a:solidFill>
                          <a:effectLst/>
                          <a:latin typeface="Calibri" panose="020F0502020204030204" pitchFamily="34" charset="0"/>
                        </a:rPr>
                        <a:t>0.85</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E282"/>
                    </a:solidFill>
                  </a:tcPr>
                </a:tc>
                <a:tc>
                  <a:txBody>
                    <a:bodyPr/>
                    <a:lstStyle/>
                    <a:p>
                      <a:pPr algn="l" rtl="0" fontAlgn="ctr"/>
                      <a:r>
                        <a:rPr lang="en-GB" sz="1900" b="0" i="0" u="none" strike="noStrike">
                          <a:solidFill>
                            <a:srgbClr val="000000"/>
                          </a:solidFill>
                          <a:effectLst/>
                          <a:latin typeface="Calibri" panose="020F0502020204030204" pitchFamily="34" charset="0"/>
                        </a:rPr>
                        <a:t>0.85</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E282"/>
                    </a:solidFill>
                  </a:tcPr>
                </a:tc>
                <a:tc>
                  <a:txBody>
                    <a:bodyPr/>
                    <a:lstStyle/>
                    <a:p>
                      <a:pPr algn="l" rtl="0" fontAlgn="ctr"/>
                      <a:r>
                        <a:rPr lang="en-GB" sz="1900" b="0" i="0" u="none" strike="noStrike">
                          <a:solidFill>
                            <a:srgbClr val="000000"/>
                          </a:solidFill>
                          <a:effectLst/>
                          <a:latin typeface="Calibri" panose="020F0502020204030204" pitchFamily="34" charset="0"/>
                        </a:rPr>
                        <a:t>2582</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937509886"/>
                  </a:ext>
                </a:extLst>
              </a:tr>
              <a:tr h="341526">
                <a:tc>
                  <a:txBody>
                    <a:bodyPr/>
                    <a:lstStyle/>
                    <a:p>
                      <a:pPr algn="l" rtl="0" fontAlgn="ctr"/>
                      <a:r>
                        <a:rPr lang="en-GB" sz="1900" b="0" i="0" u="none" strike="noStrike">
                          <a:solidFill>
                            <a:srgbClr val="000000"/>
                          </a:solidFill>
                          <a:effectLst/>
                          <a:latin typeface="Calibri" panose="020F0502020204030204" pitchFamily="34" charset="0"/>
                        </a:rPr>
                        <a:t>Random Forest</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fontAlgn="ctr"/>
                      <a:r>
                        <a:rPr lang="en-GB" sz="1900" b="0" i="0" u="none" strike="noStrike">
                          <a:solidFill>
                            <a:srgbClr val="000000"/>
                          </a:solidFill>
                          <a:effectLst/>
                          <a:latin typeface="Calibri" panose="020F0502020204030204" pitchFamily="34" charset="0"/>
                        </a:rPr>
                        <a:t>0.86</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B84"/>
                    </a:solidFill>
                  </a:tcPr>
                </a:tc>
                <a:tc>
                  <a:txBody>
                    <a:bodyPr/>
                    <a:lstStyle/>
                    <a:p>
                      <a:pPr algn="l" rtl="0" fontAlgn="ctr"/>
                      <a:r>
                        <a:rPr lang="en-GB" sz="1900" b="0" i="0" u="none" strike="noStrike">
                          <a:solidFill>
                            <a:srgbClr val="000000"/>
                          </a:solidFill>
                          <a:effectLst/>
                          <a:latin typeface="Calibri" panose="020F0502020204030204" pitchFamily="34" charset="0"/>
                        </a:rPr>
                        <a:t>0.86</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B84"/>
                    </a:solidFill>
                  </a:tcPr>
                </a:tc>
                <a:tc>
                  <a:txBody>
                    <a:bodyPr/>
                    <a:lstStyle/>
                    <a:p>
                      <a:pPr algn="l" rtl="0" fontAlgn="ctr"/>
                      <a:r>
                        <a:rPr lang="en-GB" sz="1900" b="0" i="0" u="none" strike="noStrike">
                          <a:solidFill>
                            <a:srgbClr val="000000"/>
                          </a:solidFill>
                          <a:effectLst/>
                          <a:latin typeface="Calibri" panose="020F0502020204030204" pitchFamily="34" charset="0"/>
                        </a:rPr>
                        <a:t>0.86</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B84"/>
                    </a:solidFill>
                  </a:tcPr>
                </a:tc>
                <a:tc>
                  <a:txBody>
                    <a:bodyPr/>
                    <a:lstStyle/>
                    <a:p>
                      <a:pPr algn="l" rtl="0" fontAlgn="ctr"/>
                      <a:r>
                        <a:rPr lang="en-GB" sz="1900" b="0" i="0" u="none" strike="noStrike">
                          <a:solidFill>
                            <a:srgbClr val="000000"/>
                          </a:solidFill>
                          <a:effectLst/>
                          <a:latin typeface="Calibri" panose="020F0502020204030204" pitchFamily="34" charset="0"/>
                        </a:rPr>
                        <a:t>0.86</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B84"/>
                    </a:solidFill>
                  </a:tcPr>
                </a:tc>
                <a:tc>
                  <a:txBody>
                    <a:bodyPr/>
                    <a:lstStyle/>
                    <a:p>
                      <a:pPr algn="l" rtl="0" fontAlgn="ctr"/>
                      <a:r>
                        <a:rPr lang="en-GB" sz="1900" b="0" i="0" u="none" strike="noStrike">
                          <a:solidFill>
                            <a:srgbClr val="000000"/>
                          </a:solidFill>
                          <a:effectLst/>
                          <a:latin typeface="Calibri" panose="020F0502020204030204" pitchFamily="34" charset="0"/>
                        </a:rPr>
                        <a:t>2582</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4153536787"/>
                  </a:ext>
                </a:extLst>
              </a:tr>
              <a:tr h="341526">
                <a:tc>
                  <a:txBody>
                    <a:bodyPr/>
                    <a:lstStyle/>
                    <a:p>
                      <a:pPr algn="l" rtl="0" fontAlgn="ctr"/>
                      <a:r>
                        <a:rPr lang="en-GB" sz="1900" b="0" i="0" u="none" strike="noStrike">
                          <a:solidFill>
                            <a:srgbClr val="000000"/>
                          </a:solidFill>
                          <a:effectLst/>
                          <a:latin typeface="Calibri" panose="020F0502020204030204" pitchFamily="34" charset="0"/>
                        </a:rPr>
                        <a:t>SVC - Linear Kernel</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fontAlgn="ctr"/>
                      <a:r>
                        <a:rPr lang="en-GB" sz="1900" b="0" i="0" u="none" strike="noStrike">
                          <a:solidFill>
                            <a:srgbClr val="000000"/>
                          </a:solidFill>
                          <a:effectLst/>
                          <a:latin typeface="Calibri" panose="020F0502020204030204" pitchFamily="34" charset="0"/>
                        </a:rPr>
                        <a:t>0.86</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B84"/>
                    </a:solidFill>
                  </a:tcPr>
                </a:tc>
                <a:tc>
                  <a:txBody>
                    <a:bodyPr/>
                    <a:lstStyle/>
                    <a:p>
                      <a:pPr algn="l" rtl="0" fontAlgn="ctr"/>
                      <a:r>
                        <a:rPr lang="en-GB" sz="1900" b="0" i="0" u="none" strike="noStrike">
                          <a:solidFill>
                            <a:srgbClr val="000000"/>
                          </a:solidFill>
                          <a:effectLst/>
                          <a:latin typeface="Calibri" panose="020F0502020204030204" pitchFamily="34" charset="0"/>
                        </a:rPr>
                        <a:t>0.86</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B84"/>
                    </a:solidFill>
                  </a:tcPr>
                </a:tc>
                <a:tc>
                  <a:txBody>
                    <a:bodyPr/>
                    <a:lstStyle/>
                    <a:p>
                      <a:pPr algn="l" rtl="0" fontAlgn="ctr"/>
                      <a:r>
                        <a:rPr lang="en-GB" sz="1900" b="0" i="0" u="none" strike="noStrike">
                          <a:solidFill>
                            <a:srgbClr val="000000"/>
                          </a:solidFill>
                          <a:effectLst/>
                          <a:latin typeface="Calibri" panose="020F0502020204030204" pitchFamily="34" charset="0"/>
                        </a:rPr>
                        <a:t>0.86</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B84"/>
                    </a:solidFill>
                  </a:tcPr>
                </a:tc>
                <a:tc>
                  <a:txBody>
                    <a:bodyPr/>
                    <a:lstStyle/>
                    <a:p>
                      <a:pPr algn="l" rtl="0" fontAlgn="ctr"/>
                      <a:r>
                        <a:rPr lang="en-GB" sz="1900" b="0" i="0" u="none" strike="noStrike">
                          <a:solidFill>
                            <a:srgbClr val="000000"/>
                          </a:solidFill>
                          <a:effectLst/>
                          <a:latin typeface="Calibri" panose="020F0502020204030204" pitchFamily="34" charset="0"/>
                        </a:rPr>
                        <a:t>0.86</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B84"/>
                    </a:solidFill>
                  </a:tcPr>
                </a:tc>
                <a:tc>
                  <a:txBody>
                    <a:bodyPr/>
                    <a:lstStyle/>
                    <a:p>
                      <a:pPr algn="l" rtl="0" fontAlgn="ctr"/>
                      <a:r>
                        <a:rPr lang="en-GB" sz="1900" b="0" i="0" u="none" strike="noStrike">
                          <a:solidFill>
                            <a:srgbClr val="000000"/>
                          </a:solidFill>
                          <a:effectLst/>
                          <a:latin typeface="Calibri" panose="020F0502020204030204" pitchFamily="34" charset="0"/>
                        </a:rPr>
                        <a:t>2582</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3468714070"/>
                  </a:ext>
                </a:extLst>
              </a:tr>
              <a:tr h="341526">
                <a:tc>
                  <a:txBody>
                    <a:bodyPr/>
                    <a:lstStyle/>
                    <a:p>
                      <a:pPr algn="l" rtl="0" fontAlgn="ctr"/>
                      <a:r>
                        <a:rPr lang="en-GB" sz="1900" b="0" i="0" u="none" strike="noStrike">
                          <a:solidFill>
                            <a:srgbClr val="000000"/>
                          </a:solidFill>
                          <a:effectLst/>
                          <a:latin typeface="Calibri" panose="020F0502020204030204" pitchFamily="34" charset="0"/>
                        </a:rPr>
                        <a:t>SVC - rbf Kernel </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fontAlgn="ctr"/>
                      <a:r>
                        <a:rPr lang="en-GB" sz="1900" b="0" i="0" u="none" strike="noStrike">
                          <a:solidFill>
                            <a:srgbClr val="000000"/>
                          </a:solidFill>
                          <a:effectLst/>
                          <a:latin typeface="Calibri" panose="020F0502020204030204" pitchFamily="34" charset="0"/>
                        </a:rPr>
                        <a:t>0.84</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D980"/>
                    </a:solidFill>
                  </a:tcPr>
                </a:tc>
                <a:tc>
                  <a:txBody>
                    <a:bodyPr/>
                    <a:lstStyle/>
                    <a:p>
                      <a:pPr algn="l" rtl="0" fontAlgn="ctr"/>
                      <a:r>
                        <a:rPr lang="en-GB" sz="1900" b="0" i="0" u="none" strike="noStrike">
                          <a:solidFill>
                            <a:srgbClr val="000000"/>
                          </a:solidFill>
                          <a:effectLst/>
                          <a:latin typeface="Calibri" panose="020F0502020204030204" pitchFamily="34" charset="0"/>
                        </a:rPr>
                        <a:t>0.84</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D980"/>
                    </a:solidFill>
                  </a:tcPr>
                </a:tc>
                <a:tc>
                  <a:txBody>
                    <a:bodyPr/>
                    <a:lstStyle/>
                    <a:p>
                      <a:pPr algn="l" rtl="0" fontAlgn="ctr"/>
                      <a:r>
                        <a:rPr lang="en-GB" sz="1900" b="0" i="0" u="none" strike="noStrike">
                          <a:solidFill>
                            <a:srgbClr val="000000"/>
                          </a:solidFill>
                          <a:effectLst/>
                          <a:latin typeface="Calibri" panose="020F0502020204030204" pitchFamily="34" charset="0"/>
                        </a:rPr>
                        <a:t>0.84</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D980"/>
                    </a:solidFill>
                  </a:tcPr>
                </a:tc>
                <a:tc>
                  <a:txBody>
                    <a:bodyPr/>
                    <a:lstStyle/>
                    <a:p>
                      <a:pPr algn="l" rtl="0" fontAlgn="ctr"/>
                      <a:r>
                        <a:rPr lang="en-GB" sz="1900" b="0" i="0" u="none" strike="noStrike">
                          <a:solidFill>
                            <a:srgbClr val="000000"/>
                          </a:solidFill>
                          <a:effectLst/>
                          <a:latin typeface="Calibri" panose="020F0502020204030204" pitchFamily="34" charset="0"/>
                        </a:rPr>
                        <a:t>0.84</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D980"/>
                    </a:solidFill>
                  </a:tcPr>
                </a:tc>
                <a:tc>
                  <a:txBody>
                    <a:bodyPr/>
                    <a:lstStyle/>
                    <a:p>
                      <a:pPr algn="l" rtl="0" fontAlgn="ctr"/>
                      <a:r>
                        <a:rPr lang="en-GB" sz="1900" b="0" i="0" u="none" strike="noStrike">
                          <a:solidFill>
                            <a:srgbClr val="000000"/>
                          </a:solidFill>
                          <a:effectLst/>
                          <a:latin typeface="Calibri" panose="020F0502020204030204" pitchFamily="34" charset="0"/>
                        </a:rPr>
                        <a:t>2582</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303721852"/>
                  </a:ext>
                </a:extLst>
              </a:tr>
              <a:tr h="341526">
                <a:tc>
                  <a:txBody>
                    <a:bodyPr/>
                    <a:lstStyle/>
                    <a:p>
                      <a:pPr algn="l" rtl="0" fontAlgn="ctr"/>
                      <a:r>
                        <a:rPr lang="en-GB" sz="1900" b="0" i="0" u="none" strike="noStrike">
                          <a:solidFill>
                            <a:srgbClr val="000000"/>
                          </a:solidFill>
                          <a:effectLst/>
                          <a:latin typeface="Calibri" panose="020F0502020204030204" pitchFamily="34" charset="0"/>
                        </a:rPr>
                        <a:t>Gradient Boosting</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fontAlgn="ctr"/>
                      <a:r>
                        <a:rPr lang="en-GB" sz="1900" b="0" i="0" u="none" strike="noStrike">
                          <a:solidFill>
                            <a:srgbClr val="000000"/>
                          </a:solidFill>
                          <a:effectLst/>
                          <a:latin typeface="Calibri" panose="020F0502020204030204" pitchFamily="34" charset="0"/>
                        </a:rPr>
                        <a:t>0.86</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B84"/>
                    </a:solidFill>
                  </a:tcPr>
                </a:tc>
                <a:tc>
                  <a:txBody>
                    <a:bodyPr/>
                    <a:lstStyle/>
                    <a:p>
                      <a:pPr algn="l" rtl="0" fontAlgn="ctr"/>
                      <a:r>
                        <a:rPr lang="en-GB" sz="1900" b="0" i="0" u="none" strike="noStrike">
                          <a:solidFill>
                            <a:srgbClr val="000000"/>
                          </a:solidFill>
                          <a:effectLst/>
                          <a:latin typeface="Calibri" panose="020F0502020204030204" pitchFamily="34" charset="0"/>
                        </a:rPr>
                        <a:t>0.86</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B84"/>
                    </a:solidFill>
                  </a:tcPr>
                </a:tc>
                <a:tc>
                  <a:txBody>
                    <a:bodyPr/>
                    <a:lstStyle/>
                    <a:p>
                      <a:pPr algn="l" rtl="0" fontAlgn="ctr"/>
                      <a:r>
                        <a:rPr lang="en-GB" sz="1900" b="0" i="0" u="none" strike="noStrike">
                          <a:solidFill>
                            <a:srgbClr val="000000"/>
                          </a:solidFill>
                          <a:effectLst/>
                          <a:latin typeface="Calibri" panose="020F0502020204030204" pitchFamily="34" charset="0"/>
                        </a:rPr>
                        <a:t>0.86</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B84"/>
                    </a:solidFill>
                  </a:tcPr>
                </a:tc>
                <a:tc>
                  <a:txBody>
                    <a:bodyPr/>
                    <a:lstStyle/>
                    <a:p>
                      <a:pPr algn="l" rtl="0" fontAlgn="ctr"/>
                      <a:r>
                        <a:rPr lang="en-GB" sz="1900" b="0" i="0" u="none" strike="noStrike">
                          <a:solidFill>
                            <a:srgbClr val="000000"/>
                          </a:solidFill>
                          <a:effectLst/>
                          <a:latin typeface="Calibri" panose="020F0502020204030204" pitchFamily="34" charset="0"/>
                        </a:rPr>
                        <a:t>0.86</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B84"/>
                    </a:solidFill>
                  </a:tcPr>
                </a:tc>
                <a:tc>
                  <a:txBody>
                    <a:bodyPr/>
                    <a:lstStyle/>
                    <a:p>
                      <a:pPr algn="l" rtl="0" fontAlgn="ctr"/>
                      <a:r>
                        <a:rPr lang="en-GB" sz="1900" b="0" i="0" u="none" strike="noStrike">
                          <a:solidFill>
                            <a:srgbClr val="000000"/>
                          </a:solidFill>
                          <a:effectLst/>
                          <a:latin typeface="Calibri" panose="020F0502020204030204" pitchFamily="34" charset="0"/>
                        </a:rPr>
                        <a:t>2582</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514019343"/>
                  </a:ext>
                </a:extLst>
              </a:tr>
              <a:tr h="341526">
                <a:tc>
                  <a:txBody>
                    <a:bodyPr/>
                    <a:lstStyle/>
                    <a:p>
                      <a:pPr algn="l" rtl="0" fontAlgn="ctr"/>
                      <a:r>
                        <a:rPr lang="en-GB" sz="1900" b="0" i="0" u="none" strike="noStrike">
                          <a:solidFill>
                            <a:srgbClr val="000000"/>
                          </a:solidFill>
                          <a:effectLst/>
                          <a:latin typeface="Calibri" panose="020F0502020204030204" pitchFamily="34" charset="0"/>
                        </a:rPr>
                        <a:t>AdaBoost</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fontAlgn="ctr"/>
                      <a:r>
                        <a:rPr lang="en-GB" sz="1900" b="0" i="0" u="none" strike="noStrike">
                          <a:solidFill>
                            <a:srgbClr val="000000"/>
                          </a:solidFill>
                          <a:effectLst/>
                          <a:latin typeface="Calibri" panose="020F0502020204030204" pitchFamily="34" charset="0"/>
                        </a:rPr>
                        <a:t>0.72</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8716C"/>
                    </a:solidFill>
                  </a:tcPr>
                </a:tc>
                <a:tc>
                  <a:txBody>
                    <a:bodyPr/>
                    <a:lstStyle/>
                    <a:p>
                      <a:pPr algn="l" rtl="0" fontAlgn="ctr"/>
                      <a:r>
                        <a:rPr lang="en-GB" sz="1900" b="0" i="0" u="none" strike="noStrike">
                          <a:solidFill>
                            <a:srgbClr val="000000"/>
                          </a:solidFill>
                          <a:effectLst/>
                          <a:latin typeface="Calibri" panose="020F0502020204030204" pitchFamily="34" charset="0"/>
                        </a:rPr>
                        <a:t>0.73</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87A6E"/>
                    </a:solidFill>
                  </a:tcPr>
                </a:tc>
                <a:tc>
                  <a:txBody>
                    <a:bodyPr/>
                    <a:lstStyle/>
                    <a:p>
                      <a:pPr algn="l" rtl="0" fontAlgn="ctr"/>
                      <a:r>
                        <a:rPr lang="en-GB" sz="1900" b="0" i="0" u="none" strike="noStrike">
                          <a:solidFill>
                            <a:srgbClr val="000000"/>
                          </a:solidFill>
                          <a:effectLst/>
                          <a:latin typeface="Calibri" panose="020F0502020204030204" pitchFamily="34" charset="0"/>
                        </a:rPr>
                        <a:t>0.71</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8696B"/>
                    </a:solidFill>
                  </a:tcPr>
                </a:tc>
                <a:tc>
                  <a:txBody>
                    <a:bodyPr/>
                    <a:lstStyle/>
                    <a:p>
                      <a:pPr algn="l" rtl="0" fontAlgn="ctr"/>
                      <a:r>
                        <a:rPr lang="en-GB" sz="1900" b="0" i="0" u="none" strike="noStrike">
                          <a:solidFill>
                            <a:srgbClr val="000000"/>
                          </a:solidFill>
                          <a:effectLst/>
                          <a:latin typeface="Calibri" panose="020F0502020204030204" pitchFamily="34" charset="0"/>
                        </a:rPr>
                        <a:t>0.71</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8696B"/>
                    </a:solidFill>
                  </a:tcPr>
                </a:tc>
                <a:tc>
                  <a:txBody>
                    <a:bodyPr/>
                    <a:lstStyle/>
                    <a:p>
                      <a:pPr algn="l" rtl="0" fontAlgn="ctr"/>
                      <a:r>
                        <a:rPr lang="en-GB" sz="1900" b="0" i="0" u="none" strike="noStrike">
                          <a:solidFill>
                            <a:srgbClr val="000000"/>
                          </a:solidFill>
                          <a:effectLst/>
                          <a:latin typeface="Calibri" panose="020F0502020204030204" pitchFamily="34" charset="0"/>
                        </a:rPr>
                        <a:t>2582</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736901388"/>
                  </a:ext>
                </a:extLst>
              </a:tr>
              <a:tr h="341526">
                <a:tc>
                  <a:txBody>
                    <a:bodyPr/>
                    <a:lstStyle/>
                    <a:p>
                      <a:pPr algn="l" rtl="0" fontAlgn="ctr"/>
                      <a:r>
                        <a:rPr lang="en-GB" sz="1900" b="0" i="0" u="none" strike="noStrike">
                          <a:solidFill>
                            <a:srgbClr val="000000"/>
                          </a:solidFill>
                          <a:effectLst/>
                          <a:latin typeface="Calibri" panose="020F0502020204030204" pitchFamily="34" charset="0"/>
                        </a:rPr>
                        <a:t>XG Boost</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fontAlgn="ctr"/>
                      <a:r>
                        <a:rPr lang="en-GB" sz="1900" b="0" i="0" u="none" strike="noStrike">
                          <a:solidFill>
                            <a:srgbClr val="000000"/>
                          </a:solidFill>
                          <a:effectLst/>
                          <a:latin typeface="Calibri" panose="020F0502020204030204" pitchFamily="34" charset="0"/>
                        </a:rPr>
                        <a:t>0.87</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63BE7B"/>
                    </a:solidFill>
                  </a:tcPr>
                </a:tc>
                <a:tc>
                  <a:txBody>
                    <a:bodyPr/>
                    <a:lstStyle/>
                    <a:p>
                      <a:pPr algn="l" rtl="0" fontAlgn="ctr"/>
                      <a:r>
                        <a:rPr lang="en-GB" sz="1900" b="0" i="0" u="none" strike="noStrike">
                          <a:solidFill>
                            <a:srgbClr val="000000"/>
                          </a:solidFill>
                          <a:effectLst/>
                          <a:latin typeface="Calibri" panose="020F0502020204030204" pitchFamily="34" charset="0"/>
                        </a:rPr>
                        <a:t>0.87</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63BE7B"/>
                    </a:solidFill>
                  </a:tcPr>
                </a:tc>
                <a:tc>
                  <a:txBody>
                    <a:bodyPr/>
                    <a:lstStyle/>
                    <a:p>
                      <a:pPr algn="l" rtl="0" fontAlgn="ctr"/>
                      <a:r>
                        <a:rPr lang="en-GB" sz="1900" b="0" i="0" u="none" strike="noStrike">
                          <a:solidFill>
                            <a:srgbClr val="000000"/>
                          </a:solidFill>
                          <a:effectLst/>
                          <a:latin typeface="Calibri" panose="020F0502020204030204" pitchFamily="34" charset="0"/>
                        </a:rPr>
                        <a:t>0.87</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63BE7B"/>
                    </a:solidFill>
                  </a:tcPr>
                </a:tc>
                <a:tc>
                  <a:txBody>
                    <a:bodyPr/>
                    <a:lstStyle/>
                    <a:p>
                      <a:pPr algn="l" rtl="0" fontAlgn="ctr"/>
                      <a:r>
                        <a:rPr lang="en-GB" sz="1900" b="0" i="0" u="none" strike="noStrike">
                          <a:solidFill>
                            <a:srgbClr val="000000"/>
                          </a:solidFill>
                          <a:effectLst/>
                          <a:latin typeface="Calibri" panose="020F0502020204030204" pitchFamily="34" charset="0"/>
                        </a:rPr>
                        <a:t>0.87</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63BE7B"/>
                    </a:solidFill>
                  </a:tcPr>
                </a:tc>
                <a:tc>
                  <a:txBody>
                    <a:bodyPr/>
                    <a:lstStyle/>
                    <a:p>
                      <a:pPr algn="l" rtl="0" fontAlgn="ctr"/>
                      <a:r>
                        <a:rPr lang="en-GB" sz="1900" b="0" i="0" u="none" strike="noStrike">
                          <a:solidFill>
                            <a:srgbClr val="000000"/>
                          </a:solidFill>
                          <a:effectLst/>
                          <a:latin typeface="Calibri" panose="020F0502020204030204" pitchFamily="34" charset="0"/>
                        </a:rPr>
                        <a:t>2582</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864388792"/>
                  </a:ext>
                </a:extLst>
              </a:tr>
              <a:tr h="341526">
                <a:tc>
                  <a:txBody>
                    <a:bodyPr/>
                    <a:lstStyle/>
                    <a:p>
                      <a:pPr algn="l" rtl="0" fontAlgn="ctr"/>
                      <a:r>
                        <a:rPr lang="en-GB" sz="1900" b="0" i="0" u="none" strike="noStrike">
                          <a:solidFill>
                            <a:srgbClr val="000000"/>
                          </a:solidFill>
                          <a:effectLst/>
                          <a:latin typeface="Calibri" panose="020F0502020204030204" pitchFamily="34" charset="0"/>
                        </a:rPr>
                        <a:t>Cat Boost</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fontAlgn="ctr"/>
                      <a:r>
                        <a:rPr lang="en-GB" sz="1900" b="0" i="0" u="none" strike="noStrike">
                          <a:solidFill>
                            <a:srgbClr val="000000"/>
                          </a:solidFill>
                          <a:effectLst/>
                          <a:latin typeface="Calibri" panose="020F0502020204030204" pitchFamily="34" charset="0"/>
                        </a:rPr>
                        <a:t>0.86</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B84"/>
                    </a:solidFill>
                  </a:tcPr>
                </a:tc>
                <a:tc>
                  <a:txBody>
                    <a:bodyPr/>
                    <a:lstStyle/>
                    <a:p>
                      <a:pPr algn="l" rtl="0" fontAlgn="ctr"/>
                      <a:r>
                        <a:rPr lang="en-GB" sz="1900" b="0" i="0" u="none" strike="noStrike">
                          <a:solidFill>
                            <a:srgbClr val="000000"/>
                          </a:solidFill>
                          <a:effectLst/>
                          <a:latin typeface="Calibri" panose="020F0502020204030204" pitchFamily="34" charset="0"/>
                        </a:rPr>
                        <a:t>0.87</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63BE7B"/>
                    </a:solidFill>
                  </a:tcPr>
                </a:tc>
                <a:tc>
                  <a:txBody>
                    <a:bodyPr/>
                    <a:lstStyle/>
                    <a:p>
                      <a:pPr algn="l" rtl="0" fontAlgn="ctr"/>
                      <a:r>
                        <a:rPr lang="en-GB" sz="1900" b="0" i="0" u="none" strike="noStrike">
                          <a:solidFill>
                            <a:srgbClr val="000000"/>
                          </a:solidFill>
                          <a:effectLst/>
                          <a:latin typeface="Calibri" panose="020F0502020204030204" pitchFamily="34" charset="0"/>
                        </a:rPr>
                        <a:t>0.86</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B84"/>
                    </a:solidFill>
                  </a:tcPr>
                </a:tc>
                <a:tc>
                  <a:txBody>
                    <a:bodyPr/>
                    <a:lstStyle/>
                    <a:p>
                      <a:pPr algn="l" rtl="0" fontAlgn="ctr"/>
                      <a:r>
                        <a:rPr lang="en-GB" sz="1900" b="0" i="0" u="none" strike="noStrike">
                          <a:solidFill>
                            <a:srgbClr val="000000"/>
                          </a:solidFill>
                          <a:effectLst/>
                          <a:latin typeface="Calibri" panose="020F0502020204030204" pitchFamily="34" charset="0"/>
                        </a:rPr>
                        <a:t>0.86</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B84"/>
                    </a:solidFill>
                  </a:tcPr>
                </a:tc>
                <a:tc>
                  <a:txBody>
                    <a:bodyPr/>
                    <a:lstStyle/>
                    <a:p>
                      <a:pPr algn="l" rtl="0" fontAlgn="ctr"/>
                      <a:r>
                        <a:rPr lang="en-GB" sz="1900" b="0" i="0" u="none" strike="noStrike">
                          <a:solidFill>
                            <a:srgbClr val="000000"/>
                          </a:solidFill>
                          <a:effectLst/>
                          <a:latin typeface="Calibri" panose="020F0502020204030204" pitchFamily="34" charset="0"/>
                        </a:rPr>
                        <a:t>2582</a:t>
                      </a:r>
                    </a:p>
                  </a:txBody>
                  <a:tcPr marL="6860" marR="6860" marT="686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93522705"/>
                  </a:ext>
                </a:extLst>
              </a:tr>
            </a:tbl>
          </a:graphicData>
        </a:graphic>
      </p:graphicFrame>
    </p:spTree>
    <p:extLst>
      <p:ext uri="{BB962C8B-B14F-4D97-AF65-F5344CB8AC3E}">
        <p14:creationId xmlns:p14="http://schemas.microsoft.com/office/powerpoint/2010/main" val="2128743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2">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CFC9E28-5DF9-4963-9484-953739FE6AC1}"/>
              </a:ext>
            </a:extLst>
          </p:cNvPr>
          <p:cNvPicPr>
            <a:picLocks noChangeAspect="1"/>
          </p:cNvPicPr>
          <p:nvPr/>
        </p:nvPicPr>
        <p:blipFill rotWithShape="1">
          <a:blip r:embed="rId2">
            <a:alphaModFix amt="35000"/>
          </a:blip>
          <a:srcRect r="7999" b="-1"/>
          <a:stretch/>
        </p:blipFill>
        <p:spPr>
          <a:xfrm>
            <a:off x="20" y="1"/>
            <a:ext cx="12191980" cy="6857999"/>
          </a:xfrm>
          <a:prstGeom prst="rect">
            <a:avLst/>
          </a:prstGeom>
        </p:spPr>
      </p:pic>
      <p:sp>
        <p:nvSpPr>
          <p:cNvPr id="2" name="Title 1">
            <a:extLst>
              <a:ext uri="{FF2B5EF4-FFF2-40B4-BE49-F238E27FC236}">
                <a16:creationId xmlns:a16="http://schemas.microsoft.com/office/drawing/2014/main" id="{389DF52C-15F9-4299-8BB7-E7391E8543C3}"/>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Model Building and Evaluation</a:t>
            </a:r>
            <a:endParaRPr lang="en-GB" sz="4000" dirty="0">
              <a:solidFill>
                <a:srgbClr val="FFFFFF"/>
              </a:solidFill>
            </a:endParaRPr>
          </a:p>
        </p:txBody>
      </p:sp>
      <p:cxnSp>
        <p:nvCxnSpPr>
          <p:cNvPr id="33" name="Straight Connector 24">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Content Placeholder 14">
            <a:extLst>
              <a:ext uri="{FF2B5EF4-FFF2-40B4-BE49-F238E27FC236}">
                <a16:creationId xmlns:a16="http://schemas.microsoft.com/office/drawing/2014/main" id="{FD8A9ED5-36D2-482F-9E4F-86D382369629}"/>
              </a:ext>
            </a:extLst>
          </p:cNvPr>
          <p:cNvSpPr>
            <a:spLocks noGrp="1"/>
          </p:cNvSpPr>
          <p:nvPr>
            <p:ph idx="1"/>
          </p:nvPr>
        </p:nvSpPr>
        <p:spPr>
          <a:xfrm>
            <a:off x="5155379" y="1065862"/>
            <a:ext cx="5744685" cy="4726276"/>
          </a:xfrm>
        </p:spPr>
        <p:txBody>
          <a:bodyPr anchor="ctr">
            <a:normAutofit/>
          </a:bodyPr>
          <a:lstStyle/>
          <a:p>
            <a:pPr marL="914400" lvl="1" indent="-457200">
              <a:buFont typeface="+mj-lt"/>
              <a:buAutoNum type="arabicPeriod"/>
            </a:pPr>
            <a:r>
              <a:rPr lang="en-GB" sz="1400" dirty="0">
                <a:solidFill>
                  <a:srgbClr val="FFFFFF"/>
                </a:solidFill>
                <a:latin typeface="Bookman Old Style" panose="02050604050505020204" pitchFamily="18" charset="0"/>
              </a:rPr>
              <a:t>Applied </a:t>
            </a:r>
            <a:r>
              <a:rPr lang="en-GB" sz="1400" dirty="0" err="1">
                <a:solidFill>
                  <a:srgbClr val="FFFFFF"/>
                </a:solidFill>
                <a:latin typeface="Bookman Old Style" panose="02050604050505020204" pitchFamily="18" charset="0"/>
              </a:rPr>
              <a:t>RandomSearchCV</a:t>
            </a:r>
            <a:r>
              <a:rPr lang="en-GB" sz="1400" dirty="0">
                <a:solidFill>
                  <a:srgbClr val="FFFFFF"/>
                </a:solidFill>
                <a:latin typeface="Bookman Old Style" panose="02050604050505020204" pitchFamily="18" charset="0"/>
              </a:rPr>
              <a:t> to best performing model XG Boost after trying multiple iterations and hyper parameter combinations it was observed that the default values used initially provided the best results.</a:t>
            </a:r>
          </a:p>
          <a:p>
            <a:pPr marL="914400" lvl="1" indent="-457200">
              <a:buFont typeface="+mj-lt"/>
              <a:buAutoNum type="arabicPeriod"/>
            </a:pPr>
            <a:r>
              <a:rPr lang="en-GB" sz="1400" dirty="0" err="1">
                <a:solidFill>
                  <a:srgbClr val="FFFFFF"/>
                </a:solidFill>
                <a:latin typeface="Bookman Old Style" panose="02050604050505020204" pitchFamily="18" charset="0"/>
              </a:rPr>
              <a:t>Simlary</a:t>
            </a:r>
            <a:r>
              <a:rPr lang="en-GB" sz="1400" dirty="0">
                <a:solidFill>
                  <a:srgbClr val="FFFFFF"/>
                </a:solidFill>
                <a:latin typeface="Bookman Old Style" panose="02050604050505020204" pitchFamily="18" charset="0"/>
              </a:rPr>
              <a:t> </a:t>
            </a:r>
            <a:r>
              <a:rPr lang="en-GB" sz="1400" dirty="0" err="1">
                <a:solidFill>
                  <a:srgbClr val="FFFFFF"/>
                </a:solidFill>
                <a:latin typeface="Bookman Old Style" panose="02050604050505020204" pitchFamily="18" charset="0"/>
              </a:rPr>
              <a:t>RandomSearchCV</a:t>
            </a:r>
            <a:r>
              <a:rPr lang="en-GB" sz="1400" dirty="0">
                <a:solidFill>
                  <a:srgbClr val="FFFFFF"/>
                </a:solidFill>
                <a:latin typeface="Bookman Old Style" panose="02050604050505020204" pitchFamily="18" charset="0"/>
              </a:rPr>
              <a:t> was applied to 2</a:t>
            </a:r>
            <a:r>
              <a:rPr lang="en-GB" sz="1400" baseline="30000" dirty="0">
                <a:solidFill>
                  <a:srgbClr val="FFFFFF"/>
                </a:solidFill>
                <a:latin typeface="Bookman Old Style" panose="02050604050505020204" pitchFamily="18" charset="0"/>
              </a:rPr>
              <a:t>nd</a:t>
            </a:r>
            <a:r>
              <a:rPr lang="en-GB" sz="1400" dirty="0">
                <a:solidFill>
                  <a:srgbClr val="FFFFFF"/>
                </a:solidFill>
                <a:latin typeface="Bookman Old Style" panose="02050604050505020204" pitchFamily="18" charset="0"/>
              </a:rPr>
              <a:t> best performing model Logistic Regression after trying multiple iterations and hyper parameter combinations it was observed that the default values used initially provided the best results.</a:t>
            </a:r>
          </a:p>
          <a:p>
            <a:pPr marL="914400" lvl="1" indent="-457200">
              <a:buFont typeface="+mj-lt"/>
              <a:buAutoNum type="arabicPeriod"/>
            </a:pPr>
            <a:endParaRPr lang="en-GB" sz="1400" dirty="0">
              <a:solidFill>
                <a:srgbClr val="FFFFFF"/>
              </a:solidFill>
              <a:latin typeface="Bookman Old Style" panose="02050604050505020204" pitchFamily="18" charset="0"/>
            </a:endParaRPr>
          </a:p>
        </p:txBody>
      </p:sp>
    </p:spTree>
    <p:extLst>
      <p:ext uri="{BB962C8B-B14F-4D97-AF65-F5344CB8AC3E}">
        <p14:creationId xmlns:p14="http://schemas.microsoft.com/office/powerpoint/2010/main" val="252855588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FE79-330F-4F8E-B5FD-A9E1246638C6}"/>
              </a:ext>
            </a:extLst>
          </p:cNvPr>
          <p:cNvSpPr>
            <a:spLocks noGrp="1"/>
          </p:cNvSpPr>
          <p:nvPr>
            <p:ph type="title"/>
          </p:nvPr>
        </p:nvSpPr>
        <p:spPr>
          <a:xfrm>
            <a:off x="804673" y="1445494"/>
            <a:ext cx="3616856" cy="4376572"/>
          </a:xfrm>
        </p:spPr>
        <p:txBody>
          <a:bodyPr anchor="ctr">
            <a:normAutofit/>
          </a:bodyPr>
          <a:lstStyle/>
          <a:p>
            <a:r>
              <a:rPr lang="en-US" sz="4800"/>
              <a:t>Conclusion</a:t>
            </a:r>
            <a:endParaRPr lang="en-GB" sz="4800"/>
          </a:p>
        </p:txBody>
      </p:sp>
      <p:sp>
        <p:nvSpPr>
          <p:cNvPr id="21" name="Freeform: Shape 20">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F0B2C2-34B8-4D65-913C-A4E39A0C831C}"/>
              </a:ext>
            </a:extLst>
          </p:cNvPr>
          <p:cNvSpPr>
            <a:spLocks noGrp="1"/>
          </p:cNvSpPr>
          <p:nvPr>
            <p:ph idx="1"/>
          </p:nvPr>
        </p:nvSpPr>
        <p:spPr>
          <a:xfrm>
            <a:off x="6096000" y="1399032"/>
            <a:ext cx="5501834" cy="4471416"/>
          </a:xfrm>
        </p:spPr>
        <p:txBody>
          <a:bodyPr anchor="ctr">
            <a:normAutofit/>
          </a:bodyPr>
          <a:lstStyle/>
          <a:p>
            <a:pPr marL="457200" indent="-457200">
              <a:buFont typeface="+mj-lt"/>
              <a:buAutoNum type="arabicPeriod"/>
            </a:pPr>
            <a:r>
              <a:rPr lang="en-US" sz="1400" dirty="0">
                <a:solidFill>
                  <a:schemeClr val="bg1"/>
                </a:solidFill>
                <a:latin typeface="Bookman Old Style" panose="02050604050505020204" pitchFamily="18" charset="0"/>
              </a:rPr>
              <a:t>Data is highly imbalanced applicate of Up sampling using SMOTE technique helped improve the prediction by ~ 6%</a:t>
            </a:r>
          </a:p>
          <a:p>
            <a:pPr marL="457200" indent="-457200">
              <a:buFont typeface="+mj-lt"/>
              <a:buAutoNum type="arabicPeriod"/>
            </a:pPr>
            <a:r>
              <a:rPr lang="en-US" sz="1400" dirty="0">
                <a:solidFill>
                  <a:schemeClr val="bg1"/>
                </a:solidFill>
                <a:latin typeface="Bookman Old Style" panose="02050604050505020204" pitchFamily="18" charset="0"/>
              </a:rPr>
              <a:t>2 Derived Features No of services and Total Charges New have no +</a:t>
            </a:r>
            <a:r>
              <a:rPr lang="en-US" sz="1400" dirty="0" err="1">
                <a:solidFill>
                  <a:schemeClr val="bg1"/>
                </a:solidFill>
                <a:latin typeface="Bookman Old Style" panose="02050604050505020204" pitchFamily="18" charset="0"/>
              </a:rPr>
              <a:t>ve</a:t>
            </a:r>
            <a:r>
              <a:rPr lang="en-US" sz="1400" dirty="0">
                <a:solidFill>
                  <a:schemeClr val="bg1"/>
                </a:solidFill>
                <a:latin typeface="Bookman Old Style" panose="02050604050505020204" pitchFamily="18" charset="0"/>
              </a:rPr>
              <a:t> impact on the outcome hence excluded from final model.</a:t>
            </a:r>
          </a:p>
          <a:p>
            <a:pPr marL="457200" indent="-457200">
              <a:buFont typeface="+mj-lt"/>
              <a:buAutoNum type="arabicPeriod"/>
            </a:pPr>
            <a:r>
              <a:rPr lang="en-US" sz="1400" dirty="0">
                <a:solidFill>
                  <a:schemeClr val="bg1"/>
                </a:solidFill>
                <a:latin typeface="Bookman Old Style" panose="02050604050505020204" pitchFamily="18" charset="0"/>
              </a:rPr>
              <a:t>We can accurately predict 87% cases where churn is probable i.e., out of 100 future cases of we will be able to predict 87 probable cases proactively in time to act thus a 14% cases still will be unavoidable which is within acceptable limit of 15% as decided in Business Outcome.</a:t>
            </a:r>
          </a:p>
        </p:txBody>
      </p:sp>
    </p:spTree>
    <p:extLst>
      <p:ext uri="{BB962C8B-B14F-4D97-AF65-F5344CB8AC3E}">
        <p14:creationId xmlns:p14="http://schemas.microsoft.com/office/powerpoint/2010/main" val="21104414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B2CB37-CA6B-4EA5-AC2F-AA29005FE55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Agenda</a:t>
            </a:r>
          </a:p>
        </p:txBody>
      </p:sp>
      <p:sp>
        <p:nvSpPr>
          <p:cNvPr id="40" name="Rectangle 3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4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4" name="Content Placeholder 2">
            <a:extLst>
              <a:ext uri="{FF2B5EF4-FFF2-40B4-BE49-F238E27FC236}">
                <a16:creationId xmlns:a16="http://schemas.microsoft.com/office/drawing/2014/main" id="{52761EBA-44D5-4D48-935E-71A10433030D}"/>
              </a:ext>
            </a:extLst>
          </p:cNvPr>
          <p:cNvGraphicFramePr>
            <a:graphicFrameLocks noGrp="1"/>
          </p:cNvGraphicFramePr>
          <p:nvPr>
            <p:ph idx="1"/>
            <p:extLst>
              <p:ext uri="{D42A27DB-BD31-4B8C-83A1-F6EECF244321}">
                <p14:modId xmlns:p14="http://schemas.microsoft.com/office/powerpoint/2010/main" val="2525859826"/>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710723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56" name="Rectangle 4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043C41-4C7B-4805-801F-818C8988684A}"/>
              </a:ext>
            </a:extLst>
          </p:cNvPr>
          <p:cNvSpPr>
            <a:spLocks noGrp="1"/>
          </p:cNvSpPr>
          <p:nvPr>
            <p:ph type="title"/>
          </p:nvPr>
        </p:nvSpPr>
        <p:spPr>
          <a:xfrm>
            <a:off x="804672" y="962246"/>
            <a:ext cx="6437700" cy="2611967"/>
          </a:xfrm>
        </p:spPr>
        <p:txBody>
          <a:bodyPr vert="horz" lIns="91440" tIns="45720" rIns="91440" bIns="45720" rtlCol="0" anchor="b">
            <a:normAutofit/>
          </a:bodyPr>
          <a:lstStyle/>
          <a:p>
            <a:r>
              <a:rPr lang="en-US" sz="5400" kern="1200">
                <a:solidFill>
                  <a:schemeClr val="tx1"/>
                </a:solidFill>
                <a:latin typeface="+mj-lt"/>
                <a:ea typeface="+mj-ea"/>
                <a:cs typeface="+mj-cs"/>
              </a:rPr>
              <a:t>Thank You</a:t>
            </a:r>
          </a:p>
        </p:txBody>
      </p:sp>
    </p:spTree>
    <p:extLst>
      <p:ext uri="{BB962C8B-B14F-4D97-AF65-F5344CB8AC3E}">
        <p14:creationId xmlns:p14="http://schemas.microsoft.com/office/powerpoint/2010/main" val="33329685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33">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8" name="Rectangle 35">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33F8D1-EF51-49EC-9C59-6144A5ADB0C8}"/>
              </a:ext>
            </a:extLst>
          </p:cNvPr>
          <p:cNvSpPr>
            <a:spLocks noGrp="1"/>
          </p:cNvSpPr>
          <p:nvPr>
            <p:ph type="title"/>
          </p:nvPr>
        </p:nvSpPr>
        <p:spPr>
          <a:xfrm>
            <a:off x="838200" y="894027"/>
            <a:ext cx="3494362" cy="4782873"/>
          </a:xfrm>
        </p:spPr>
        <p:txBody>
          <a:bodyPr>
            <a:normAutofit/>
          </a:bodyPr>
          <a:lstStyle/>
          <a:p>
            <a:pPr algn="r"/>
            <a:r>
              <a:rPr lang="en-US" dirty="0"/>
              <a:t>Problem Statement</a:t>
            </a:r>
            <a:endParaRPr lang="en-GB" dirty="0"/>
          </a:p>
        </p:txBody>
      </p:sp>
      <p:cxnSp>
        <p:nvCxnSpPr>
          <p:cNvPr id="69" name="Straight Connector 37">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CB8A85-3205-43B6-B63E-61FD95B9AC9E}"/>
              </a:ext>
            </a:extLst>
          </p:cNvPr>
          <p:cNvSpPr>
            <a:spLocks noGrp="1"/>
          </p:cNvSpPr>
          <p:nvPr>
            <p:ph idx="1"/>
          </p:nvPr>
        </p:nvSpPr>
        <p:spPr>
          <a:xfrm>
            <a:off x="4976032" y="894027"/>
            <a:ext cx="6377768" cy="4782873"/>
          </a:xfrm>
        </p:spPr>
        <p:txBody>
          <a:bodyPr anchor="ctr">
            <a:normAutofit/>
          </a:bodyPr>
          <a:lstStyle/>
          <a:p>
            <a:pPr marL="0" indent="0">
              <a:buNone/>
            </a:pPr>
            <a:r>
              <a:rPr lang="en-US" sz="1400" dirty="0">
                <a:latin typeface="Bookman Old Style" panose="02050604050505020204" pitchFamily="18" charset="0"/>
              </a:rPr>
              <a:t>	Every Business grows only with customer satisfaction and thus it becomes of perennial importance to make sure customer is receiving best of services. While every organization make efforts towards this there are always other factors which lead to customer churn. Telecom sector in India is a living example of same in recent times. Apart from service-related issues due to large subscriber base and old ageing Infra, highly competitive market space, stream of subscriber friendly offers and VAS (value added services) all leading to high customer churn rates for all Operators.</a:t>
            </a:r>
          </a:p>
          <a:p>
            <a:pPr marL="0" indent="0">
              <a:buNone/>
            </a:pPr>
            <a:r>
              <a:rPr lang="en-US" sz="1400" dirty="0">
                <a:latin typeface="Bookman Old Style" panose="02050604050505020204" pitchFamily="18" charset="0"/>
              </a:rPr>
              <a:t>	That is why it is of utmost importance to the Operators to identify the customers with high probability to churn so they can resolve grievances, extend customized offers or implement recommendations by the data science team who is tasked with predicting the churn and suggesting root cause and remediations from the provided dataset of customer service desk. Idea is to be proactive to the churn then to be reactive based on past knowledge.</a:t>
            </a:r>
            <a:endParaRPr lang="en-GB" sz="1400" dirty="0">
              <a:latin typeface="Bookman Old Style" panose="02050604050505020204" pitchFamily="18" charset="0"/>
            </a:endParaRPr>
          </a:p>
        </p:txBody>
      </p:sp>
    </p:spTree>
    <p:extLst>
      <p:ext uri="{BB962C8B-B14F-4D97-AF65-F5344CB8AC3E}">
        <p14:creationId xmlns:p14="http://schemas.microsoft.com/office/powerpoint/2010/main" val="1550216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BGRectangle">
            <a:extLst>
              <a:ext uri="{FF2B5EF4-FFF2-40B4-BE49-F238E27FC236}">
                <a16:creationId xmlns:a16="http://schemas.microsoft.com/office/drawing/2014/main" id="{9CC67894-1D18-43E0-B8E1-ECF37EB0D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Rectangle 45">
            <a:extLst>
              <a:ext uri="{FF2B5EF4-FFF2-40B4-BE49-F238E27FC236}">
                <a16:creationId xmlns:a16="http://schemas.microsoft.com/office/drawing/2014/main" id="{A13E3398-4840-4DA1-B674-51AE569B2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64507C-9618-47BE-B1DF-42DD3B6F4F89}"/>
              </a:ext>
            </a:extLst>
          </p:cNvPr>
          <p:cNvSpPr>
            <a:spLocks noGrp="1"/>
          </p:cNvSpPr>
          <p:nvPr>
            <p:ph type="title"/>
          </p:nvPr>
        </p:nvSpPr>
        <p:spPr>
          <a:xfrm>
            <a:off x="943276" y="712268"/>
            <a:ext cx="10410524" cy="1193533"/>
          </a:xfrm>
        </p:spPr>
        <p:txBody>
          <a:bodyPr>
            <a:normAutofit/>
          </a:bodyPr>
          <a:lstStyle/>
          <a:p>
            <a:r>
              <a:rPr lang="en-US">
                <a:solidFill>
                  <a:srgbClr val="FFFFFF"/>
                </a:solidFill>
              </a:rPr>
              <a:t>Business Outcome</a:t>
            </a:r>
            <a:endParaRPr lang="en-GB">
              <a:solidFill>
                <a:srgbClr val="FFFFFF"/>
              </a:solidFill>
            </a:endParaRPr>
          </a:p>
        </p:txBody>
      </p:sp>
      <p:sp>
        <p:nvSpPr>
          <p:cNvPr id="60" name="!!Line">
            <a:extLst>
              <a:ext uri="{FF2B5EF4-FFF2-40B4-BE49-F238E27FC236}">
                <a16:creationId xmlns:a16="http://schemas.microsoft.com/office/drawing/2014/main" id="{83306AB0-8BF5-43D5-B5E2-C53EA07838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826324"/>
            <a:ext cx="27432" cy="914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Content Placeholder 2">
            <a:extLst>
              <a:ext uri="{FF2B5EF4-FFF2-40B4-BE49-F238E27FC236}">
                <a16:creationId xmlns:a16="http://schemas.microsoft.com/office/drawing/2014/main" id="{E8BF8884-8BD3-4D62-8A20-63BA08F08F75}"/>
              </a:ext>
            </a:extLst>
          </p:cNvPr>
          <p:cNvGraphicFramePr>
            <a:graphicFrameLocks noGrp="1"/>
          </p:cNvGraphicFramePr>
          <p:nvPr>
            <p:ph idx="1"/>
            <p:extLst>
              <p:ext uri="{D42A27DB-BD31-4B8C-83A1-F6EECF244321}">
                <p14:modId xmlns:p14="http://schemas.microsoft.com/office/powerpoint/2010/main" val="3795921638"/>
              </p:ext>
            </p:extLst>
          </p:nvPr>
        </p:nvGraphicFramePr>
        <p:xfrm>
          <a:off x="943276" y="2050181"/>
          <a:ext cx="10410524" cy="41267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6080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AA9ED2-389B-492A-B67F-3F26431D04DA}"/>
              </a:ext>
            </a:extLst>
          </p:cNvPr>
          <p:cNvSpPr>
            <a:spLocks noGrp="1"/>
          </p:cNvSpPr>
          <p:nvPr>
            <p:ph type="title"/>
          </p:nvPr>
        </p:nvSpPr>
        <p:spPr>
          <a:xfrm>
            <a:off x="838201" y="1065862"/>
            <a:ext cx="3313164" cy="4726276"/>
          </a:xfrm>
        </p:spPr>
        <p:txBody>
          <a:bodyPr vert="horz" lIns="91440" tIns="45720" rIns="91440" bIns="45720" rtlCol="0" anchor="ctr">
            <a:normAutofit/>
          </a:bodyPr>
          <a:lstStyle/>
          <a:p>
            <a:pPr algn="r"/>
            <a:r>
              <a:rPr lang="en-US" sz="4000">
                <a:solidFill>
                  <a:srgbClr val="FFFFFF"/>
                </a:solidFill>
              </a:rPr>
              <a:t>Solution Approach</a:t>
            </a:r>
          </a:p>
        </p:txBody>
      </p:sp>
      <p:cxnSp>
        <p:nvCxnSpPr>
          <p:cNvPr id="23" name="Straight Connector 2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73C5E40-18EE-437B-97C9-51606FBC8A94}"/>
              </a:ext>
            </a:extLst>
          </p:cNvPr>
          <p:cNvSpPr txBox="1"/>
          <p:nvPr/>
        </p:nvSpPr>
        <p:spPr>
          <a:xfrm>
            <a:off x="1212979" y="6435269"/>
            <a:ext cx="9311951" cy="369332"/>
          </a:xfrm>
          <a:prstGeom prst="rect">
            <a:avLst/>
          </a:prstGeom>
          <a:noFill/>
        </p:spPr>
        <p:txBody>
          <a:bodyPr wrap="square" rtlCol="0">
            <a:spAutoFit/>
          </a:bodyPr>
          <a:lstStyle/>
          <a:p>
            <a:pPr>
              <a:spcAft>
                <a:spcPts val="600"/>
              </a:spcAft>
            </a:pPr>
            <a:r>
              <a:rPr lang="en-US" dirty="0"/>
              <a:t>Note: - A Separate Solution Approach Document is provided along with Submission.</a:t>
            </a:r>
            <a:endParaRPr lang="en-GB"/>
          </a:p>
        </p:txBody>
      </p:sp>
      <p:graphicFrame>
        <p:nvGraphicFramePr>
          <p:cNvPr id="5" name="Content Placeholder 4">
            <a:extLst>
              <a:ext uri="{FF2B5EF4-FFF2-40B4-BE49-F238E27FC236}">
                <a16:creationId xmlns:a16="http://schemas.microsoft.com/office/drawing/2014/main" id="{665D3ECD-66C3-4426-BDE9-C88D3E026660}"/>
              </a:ext>
            </a:extLst>
          </p:cNvPr>
          <p:cNvGraphicFramePr>
            <a:graphicFrameLocks noGrp="1"/>
          </p:cNvGraphicFramePr>
          <p:nvPr>
            <p:ph idx="1"/>
            <p:extLst>
              <p:ext uri="{D42A27DB-BD31-4B8C-83A1-F6EECF244321}">
                <p14:modId xmlns:p14="http://schemas.microsoft.com/office/powerpoint/2010/main" val="3025744491"/>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803324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3DEE6A-711D-4671-95E1-E673C1773748}"/>
              </a:ext>
            </a:extLst>
          </p:cNvPr>
          <p:cNvSpPr>
            <a:spLocks noGrp="1"/>
          </p:cNvSpPr>
          <p:nvPr>
            <p:ph type="title"/>
          </p:nvPr>
        </p:nvSpPr>
        <p:spPr>
          <a:xfrm>
            <a:off x="4384039" y="365125"/>
            <a:ext cx="7164493" cy="1325563"/>
          </a:xfrm>
        </p:spPr>
        <p:txBody>
          <a:bodyPr>
            <a:normAutofit/>
          </a:bodyPr>
          <a:lstStyle/>
          <a:p>
            <a:r>
              <a:rPr lang="en-US"/>
              <a:t>Build and Test Hypothesis</a:t>
            </a:r>
            <a:endParaRPr lang="en-GB"/>
          </a:p>
        </p:txBody>
      </p:sp>
      <p:sp>
        <p:nvSpPr>
          <p:cNvPr id="3" name="Content Placeholder 2">
            <a:extLst>
              <a:ext uri="{FF2B5EF4-FFF2-40B4-BE49-F238E27FC236}">
                <a16:creationId xmlns:a16="http://schemas.microsoft.com/office/drawing/2014/main" id="{FD529B42-F158-4C53-B482-7271BD6387AB}"/>
              </a:ext>
            </a:extLst>
          </p:cNvPr>
          <p:cNvSpPr>
            <a:spLocks noGrp="1"/>
          </p:cNvSpPr>
          <p:nvPr>
            <p:ph idx="1"/>
          </p:nvPr>
        </p:nvSpPr>
        <p:spPr>
          <a:xfrm>
            <a:off x="459351" y="1791478"/>
            <a:ext cx="6398649" cy="4646643"/>
          </a:xfrm>
        </p:spPr>
        <p:txBody>
          <a:bodyPr anchor="ctr">
            <a:normAutofit/>
          </a:bodyPr>
          <a:lstStyle/>
          <a:p>
            <a:pPr marL="457200" lvl="1" indent="0">
              <a:buNone/>
            </a:pPr>
            <a:r>
              <a:rPr lang="en-US" sz="1400" dirty="0">
                <a:solidFill>
                  <a:srgbClr val="000000"/>
                </a:solidFill>
                <a:latin typeface="Bookman Old Style" panose="02050604050505020204" pitchFamily="18" charset="0"/>
              </a:rPr>
              <a:t>D</a:t>
            </a:r>
            <a:r>
              <a:rPr lang="en-US" sz="1400" b="0" dirty="0">
                <a:solidFill>
                  <a:srgbClr val="000000"/>
                </a:solidFill>
                <a:effectLst/>
                <a:latin typeface="Bookman Old Style" panose="02050604050505020204" pitchFamily="18" charset="0"/>
              </a:rPr>
              <a:t>uration/tenure of contract of customer lower is the churn rate probability.</a:t>
            </a:r>
          </a:p>
          <a:p>
            <a:pPr marL="800100" lvl="1" indent="-342900">
              <a:buFont typeface="+mj-lt"/>
              <a:buAutoNum type="arabicPeriod"/>
            </a:pPr>
            <a:r>
              <a:rPr lang="en-US" sz="1400" b="0" dirty="0">
                <a:solidFill>
                  <a:srgbClr val="000000"/>
                </a:solidFill>
                <a:effectLst/>
                <a:latin typeface="Bookman Old Style" panose="02050604050505020204" pitchFamily="18" charset="0"/>
              </a:rPr>
              <a:t>Lesser the no of subscriptions for additional services higher the possibility of churn.</a:t>
            </a:r>
          </a:p>
          <a:p>
            <a:pPr marL="800100" lvl="1" indent="-342900">
              <a:buFont typeface="+mj-lt"/>
              <a:buAutoNum type="arabicPeriod"/>
            </a:pPr>
            <a:r>
              <a:rPr lang="en-US" sz="1400" b="0" dirty="0">
                <a:solidFill>
                  <a:srgbClr val="000000"/>
                </a:solidFill>
                <a:effectLst/>
                <a:latin typeface="Bookman Old Style" panose="02050604050505020204" pitchFamily="18" charset="0"/>
              </a:rPr>
              <a:t>Customer with extended family (wife and children) lower the probability of churn.</a:t>
            </a:r>
          </a:p>
          <a:p>
            <a:pPr marL="800100" lvl="1" indent="-342900">
              <a:buFont typeface="+mj-lt"/>
              <a:buAutoNum type="arabicPeriod"/>
            </a:pPr>
            <a:r>
              <a:rPr lang="en-US" sz="1400" b="0" dirty="0">
                <a:solidFill>
                  <a:srgbClr val="000000"/>
                </a:solidFill>
                <a:effectLst/>
                <a:latin typeface="Bookman Old Style" panose="02050604050505020204" pitchFamily="18" charset="0"/>
              </a:rPr>
              <a:t>Tenure and Additional services are important features for churn prediction.</a:t>
            </a:r>
          </a:p>
          <a:p>
            <a:pPr marL="800100" lvl="1" indent="-342900">
              <a:buFont typeface="+mj-lt"/>
              <a:buAutoNum type="arabicPeriod"/>
            </a:pPr>
            <a:r>
              <a:rPr lang="en-US" sz="1400" b="0" dirty="0">
                <a:solidFill>
                  <a:srgbClr val="000000"/>
                </a:solidFill>
                <a:effectLst/>
                <a:latin typeface="Bookman Old Style" panose="02050604050505020204" pitchFamily="18" charset="0"/>
              </a:rPr>
              <a:t>High Charges leads to higher churn rate as customer are attracted to counter  offers from competitors.</a:t>
            </a:r>
          </a:p>
          <a:p>
            <a:pPr marL="800100" lvl="1" indent="-342900">
              <a:buFont typeface="+mj-lt"/>
              <a:buAutoNum type="arabicPeriod"/>
            </a:pPr>
            <a:r>
              <a:rPr lang="en-US" sz="1400" b="0" dirty="0">
                <a:solidFill>
                  <a:srgbClr val="000000"/>
                </a:solidFill>
                <a:effectLst/>
                <a:latin typeface="Bookman Old Style" panose="02050604050505020204" pitchFamily="18" charset="0"/>
              </a:rPr>
              <a:t>Senior citizens are less probable to churn.</a:t>
            </a:r>
            <a:endParaRPr lang="en-GB" sz="1400" dirty="0">
              <a:latin typeface="Bookman Old Style" panose="02050604050505020204" pitchFamily="18" charset="0"/>
            </a:endParaRPr>
          </a:p>
        </p:txBody>
      </p:sp>
      <p:graphicFrame>
        <p:nvGraphicFramePr>
          <p:cNvPr id="4" name="Diagram 3">
            <a:extLst>
              <a:ext uri="{FF2B5EF4-FFF2-40B4-BE49-F238E27FC236}">
                <a16:creationId xmlns:a16="http://schemas.microsoft.com/office/drawing/2014/main" id="{7F2423F6-3182-429C-96E7-293B01081CF4}"/>
              </a:ext>
            </a:extLst>
          </p:cNvPr>
          <p:cNvGraphicFramePr/>
          <p:nvPr>
            <p:extLst>
              <p:ext uri="{D42A27DB-BD31-4B8C-83A1-F6EECF244321}">
                <p14:modId xmlns:p14="http://schemas.microsoft.com/office/powerpoint/2010/main" val="2741905465"/>
              </p:ext>
            </p:extLst>
          </p:nvPr>
        </p:nvGraphicFramePr>
        <p:xfrm>
          <a:off x="5599870" y="2022601"/>
          <a:ext cx="7161017" cy="4154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804871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DEE6A-711D-4671-95E1-E673C1773748}"/>
              </a:ext>
            </a:extLst>
          </p:cNvPr>
          <p:cNvSpPr>
            <a:spLocks noGrp="1"/>
          </p:cNvSpPr>
          <p:nvPr>
            <p:ph type="title"/>
          </p:nvPr>
        </p:nvSpPr>
        <p:spPr>
          <a:xfrm>
            <a:off x="838200" y="723578"/>
            <a:ext cx="4595071" cy="1645501"/>
          </a:xfrm>
        </p:spPr>
        <p:txBody>
          <a:bodyPr>
            <a:normAutofit/>
          </a:bodyPr>
          <a:lstStyle/>
          <a:p>
            <a:r>
              <a:rPr lang="en-US"/>
              <a:t>Build and Test Hypothesis</a:t>
            </a:r>
            <a:endParaRPr lang="en-GB"/>
          </a:p>
        </p:txBody>
      </p:sp>
      <p:sp>
        <p:nvSpPr>
          <p:cNvPr id="3" name="Content Placeholder 2">
            <a:extLst>
              <a:ext uri="{FF2B5EF4-FFF2-40B4-BE49-F238E27FC236}">
                <a16:creationId xmlns:a16="http://schemas.microsoft.com/office/drawing/2014/main" id="{FD529B42-F158-4C53-B482-7271BD6387AB}"/>
              </a:ext>
            </a:extLst>
          </p:cNvPr>
          <p:cNvSpPr>
            <a:spLocks noGrp="1"/>
          </p:cNvSpPr>
          <p:nvPr>
            <p:ph idx="1"/>
          </p:nvPr>
        </p:nvSpPr>
        <p:spPr>
          <a:xfrm>
            <a:off x="838200" y="2548467"/>
            <a:ext cx="4595071" cy="3628495"/>
          </a:xfrm>
        </p:spPr>
        <p:txBody>
          <a:bodyPr>
            <a:normAutofit/>
          </a:bodyPr>
          <a:lstStyle/>
          <a:p>
            <a:pPr marL="800100" lvl="1" indent="-342900">
              <a:buFont typeface="+mj-lt"/>
              <a:buAutoNum type="arabicPeriod"/>
            </a:pPr>
            <a:r>
              <a:rPr lang="en-US" sz="1400" b="0" dirty="0">
                <a:effectLst/>
                <a:latin typeface="Bookman Old Style" panose="02050604050505020204" pitchFamily="18" charset="0"/>
              </a:rPr>
              <a:t>Longer the duration/tenure of contract of customer lower is the churn rate probability </a:t>
            </a:r>
            <a:r>
              <a:rPr lang="en-US" sz="1400" b="0" dirty="0">
                <a:effectLst/>
                <a:latin typeface="Bookman Old Style" panose="02050604050505020204" pitchFamily="18" charset="0"/>
                <a:sym typeface="Wingdings" panose="05000000000000000000" pitchFamily="2" charset="2"/>
              </a:rPr>
              <a:t> Accepted(It is evident from the box plot on right)</a:t>
            </a:r>
            <a:endParaRPr lang="en-US" sz="1400" b="0" dirty="0">
              <a:effectLst/>
              <a:latin typeface="Bookman Old Style" panose="02050604050505020204" pitchFamily="18" charset="0"/>
            </a:endParaRPr>
          </a:p>
          <a:p>
            <a:pPr marL="800100" lvl="1" indent="-342900">
              <a:buFont typeface="+mj-lt"/>
              <a:buAutoNum type="arabicPeriod"/>
            </a:pPr>
            <a:r>
              <a:rPr lang="en-US" sz="1400" b="0" dirty="0">
                <a:effectLst/>
                <a:latin typeface="Bookman Old Style" panose="02050604050505020204" pitchFamily="18" charset="0"/>
              </a:rPr>
              <a:t>Lesser the no of subscriptions for additional services higher the possibility of churn </a:t>
            </a:r>
            <a:r>
              <a:rPr lang="en-US" sz="1400" b="0" dirty="0">
                <a:effectLst/>
                <a:latin typeface="Bookman Old Style" panose="02050604050505020204" pitchFamily="18" charset="0"/>
                <a:sym typeface="Wingdings" panose="05000000000000000000" pitchFamily="2" charset="2"/>
              </a:rPr>
              <a:t> Rejected (It is evidently clear from box plot on right)</a:t>
            </a:r>
            <a:endParaRPr lang="en-US" sz="1400" b="0" dirty="0">
              <a:effectLst/>
              <a:latin typeface="Bookman Old Style" panose="02050604050505020204" pitchFamily="18" charset="0"/>
            </a:endParaRPr>
          </a:p>
          <a:p>
            <a:pPr marL="800100" lvl="1" indent="-342900">
              <a:buFont typeface="+mj-lt"/>
              <a:buAutoNum type="arabicPeriod"/>
            </a:pPr>
            <a:r>
              <a:rPr lang="en-US" sz="1400" b="0" dirty="0">
                <a:effectLst/>
                <a:latin typeface="Bookman Old Style" panose="02050604050505020204" pitchFamily="18" charset="0"/>
              </a:rPr>
              <a:t>Customer with extended family (wife and children) lower the probability of churn</a:t>
            </a:r>
            <a:r>
              <a:rPr lang="en-US" sz="1400" dirty="0">
                <a:latin typeface="Bookman Old Style" panose="02050604050505020204" pitchFamily="18" charset="0"/>
              </a:rPr>
              <a:t> </a:t>
            </a:r>
            <a:r>
              <a:rPr lang="en-US" sz="1400" dirty="0">
                <a:latin typeface="Bookman Old Style" panose="02050604050505020204" pitchFamily="18" charset="0"/>
                <a:sym typeface="Wingdings" panose="05000000000000000000" pitchFamily="2" charset="2"/>
              </a:rPr>
              <a:t> Accepted (as evidently clear from crosstab on right 25% Customer with Dependents of total population only 4% have Churned)</a:t>
            </a:r>
          </a:p>
        </p:txBody>
      </p:sp>
      <p:sp>
        <p:nvSpPr>
          <p:cNvPr id="137" name="Rectangle 136">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Rectangle 138">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Rectangle 140">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100" name="Picture 4">
            <a:extLst>
              <a:ext uri="{FF2B5EF4-FFF2-40B4-BE49-F238E27FC236}">
                <a16:creationId xmlns:a16="http://schemas.microsoft.com/office/drawing/2014/main" id="{878581C5-09B0-4285-BA4A-66228B8B8D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20908" y="867903"/>
            <a:ext cx="2364317" cy="1647476"/>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a:extLst>
              <a:ext uri="{FF2B5EF4-FFF2-40B4-BE49-F238E27FC236}">
                <a16:creationId xmlns:a16="http://schemas.microsoft.com/office/drawing/2014/main" id="{63C1617A-C846-447C-9F6F-9CBEDD70AC0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502775" y="880841"/>
            <a:ext cx="2364317" cy="16215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Graphical user interface, text, application, chat or text message&#10;&#10;Description automatically generated">
            <a:extLst>
              <a:ext uri="{FF2B5EF4-FFF2-40B4-BE49-F238E27FC236}">
                <a16:creationId xmlns:a16="http://schemas.microsoft.com/office/drawing/2014/main" id="{F3BE0952-4B38-43E3-8F67-F70E34DA7FAA}"/>
              </a:ext>
            </a:extLst>
          </p:cNvPr>
          <p:cNvPicPr>
            <a:picLocks noChangeAspect="1"/>
          </p:cNvPicPr>
          <p:nvPr/>
        </p:nvPicPr>
        <p:blipFill>
          <a:blip r:embed="rId4"/>
          <a:stretch>
            <a:fillRect/>
          </a:stretch>
        </p:blipFill>
        <p:spPr>
          <a:xfrm>
            <a:off x="6753507" y="3796452"/>
            <a:ext cx="4780985" cy="2559898"/>
          </a:xfrm>
          <a:prstGeom prst="rect">
            <a:avLst/>
          </a:prstGeom>
        </p:spPr>
      </p:pic>
      <p:sp>
        <p:nvSpPr>
          <p:cNvPr id="7" name="TextBox 6">
            <a:extLst>
              <a:ext uri="{FF2B5EF4-FFF2-40B4-BE49-F238E27FC236}">
                <a16:creationId xmlns:a16="http://schemas.microsoft.com/office/drawing/2014/main" id="{6DEC3BA6-D650-4192-8291-D9C08D772E03}"/>
              </a:ext>
            </a:extLst>
          </p:cNvPr>
          <p:cNvSpPr txBox="1"/>
          <p:nvPr/>
        </p:nvSpPr>
        <p:spPr>
          <a:xfrm>
            <a:off x="10639214" y="2938409"/>
            <a:ext cx="318689" cy="369332"/>
          </a:xfrm>
          <a:prstGeom prst="rect">
            <a:avLst/>
          </a:prstGeom>
          <a:noFill/>
        </p:spPr>
        <p:txBody>
          <a:bodyPr wrap="square" rtlCol="0">
            <a:spAutoFit/>
          </a:bodyPr>
          <a:lstStyle/>
          <a:p>
            <a:r>
              <a:rPr lang="en-US" dirty="0">
                <a:solidFill>
                  <a:srgbClr val="FF0000"/>
                </a:solidFill>
              </a:rPr>
              <a:t>1</a:t>
            </a:r>
            <a:endParaRPr lang="en-GB" dirty="0">
              <a:solidFill>
                <a:srgbClr val="FF0000"/>
              </a:solidFill>
            </a:endParaRPr>
          </a:p>
        </p:txBody>
      </p:sp>
      <p:sp>
        <p:nvSpPr>
          <p:cNvPr id="26" name="TextBox 25">
            <a:extLst>
              <a:ext uri="{FF2B5EF4-FFF2-40B4-BE49-F238E27FC236}">
                <a16:creationId xmlns:a16="http://schemas.microsoft.com/office/drawing/2014/main" id="{06936B01-1DE6-4992-B515-F3EA1FD6C1A4}"/>
              </a:ext>
            </a:extLst>
          </p:cNvPr>
          <p:cNvSpPr txBox="1"/>
          <p:nvPr/>
        </p:nvSpPr>
        <p:spPr>
          <a:xfrm>
            <a:off x="7437794" y="2788404"/>
            <a:ext cx="318689" cy="369332"/>
          </a:xfrm>
          <a:prstGeom prst="rect">
            <a:avLst/>
          </a:prstGeom>
          <a:noFill/>
        </p:spPr>
        <p:txBody>
          <a:bodyPr wrap="square" rtlCol="0">
            <a:spAutoFit/>
          </a:bodyPr>
          <a:lstStyle/>
          <a:p>
            <a:r>
              <a:rPr lang="en-US" dirty="0">
                <a:solidFill>
                  <a:srgbClr val="FF0000"/>
                </a:solidFill>
              </a:rPr>
              <a:t>2</a:t>
            </a:r>
            <a:endParaRPr lang="en-GB" dirty="0">
              <a:solidFill>
                <a:srgbClr val="FF0000"/>
              </a:solidFill>
            </a:endParaRPr>
          </a:p>
        </p:txBody>
      </p:sp>
      <p:sp>
        <p:nvSpPr>
          <p:cNvPr id="27" name="TextBox 26">
            <a:extLst>
              <a:ext uri="{FF2B5EF4-FFF2-40B4-BE49-F238E27FC236}">
                <a16:creationId xmlns:a16="http://schemas.microsoft.com/office/drawing/2014/main" id="{8D4E3B9A-7992-4EA6-8F6A-C3284DD87DF1}"/>
              </a:ext>
            </a:extLst>
          </p:cNvPr>
          <p:cNvSpPr txBox="1"/>
          <p:nvPr/>
        </p:nvSpPr>
        <p:spPr>
          <a:xfrm>
            <a:off x="9343430" y="6370004"/>
            <a:ext cx="318689" cy="369332"/>
          </a:xfrm>
          <a:prstGeom prst="rect">
            <a:avLst/>
          </a:prstGeom>
          <a:noFill/>
        </p:spPr>
        <p:txBody>
          <a:bodyPr wrap="square" rtlCol="0">
            <a:spAutoFit/>
          </a:bodyPr>
          <a:lstStyle/>
          <a:p>
            <a:r>
              <a:rPr lang="en-US" dirty="0">
                <a:solidFill>
                  <a:srgbClr val="FF0000"/>
                </a:solidFill>
              </a:rPr>
              <a:t>3</a:t>
            </a:r>
            <a:endParaRPr lang="en-GB" dirty="0">
              <a:solidFill>
                <a:srgbClr val="FF0000"/>
              </a:solidFill>
            </a:endParaRPr>
          </a:p>
        </p:txBody>
      </p:sp>
    </p:spTree>
    <p:extLst>
      <p:ext uri="{BB962C8B-B14F-4D97-AF65-F5344CB8AC3E}">
        <p14:creationId xmlns:p14="http://schemas.microsoft.com/office/powerpoint/2010/main" val="396072911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107" name="Rectangle 74">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8"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3DEE6A-711D-4671-95E1-E673C1773748}"/>
              </a:ext>
            </a:extLst>
          </p:cNvPr>
          <p:cNvSpPr>
            <a:spLocks noGrp="1"/>
          </p:cNvSpPr>
          <p:nvPr>
            <p:ph type="title"/>
          </p:nvPr>
        </p:nvSpPr>
        <p:spPr>
          <a:xfrm>
            <a:off x="833002" y="448253"/>
            <a:ext cx="10520702" cy="1325563"/>
          </a:xfrm>
        </p:spPr>
        <p:txBody>
          <a:bodyPr>
            <a:normAutofit/>
          </a:bodyPr>
          <a:lstStyle/>
          <a:p>
            <a:r>
              <a:rPr lang="en-US"/>
              <a:t>Build and Test Hypothesis</a:t>
            </a:r>
            <a:endParaRPr lang="en-GB"/>
          </a:p>
        </p:txBody>
      </p:sp>
      <p:sp>
        <p:nvSpPr>
          <p:cNvPr id="3" name="Content Placeholder 2">
            <a:extLst>
              <a:ext uri="{FF2B5EF4-FFF2-40B4-BE49-F238E27FC236}">
                <a16:creationId xmlns:a16="http://schemas.microsoft.com/office/drawing/2014/main" id="{FD529B42-F158-4C53-B482-7271BD6387AB}"/>
              </a:ext>
            </a:extLst>
          </p:cNvPr>
          <p:cNvSpPr>
            <a:spLocks noGrp="1"/>
          </p:cNvSpPr>
          <p:nvPr>
            <p:ph idx="1"/>
          </p:nvPr>
        </p:nvSpPr>
        <p:spPr>
          <a:xfrm>
            <a:off x="838200" y="2191807"/>
            <a:ext cx="4936067" cy="3985155"/>
          </a:xfrm>
        </p:spPr>
        <p:txBody>
          <a:bodyPr>
            <a:normAutofit/>
          </a:bodyPr>
          <a:lstStyle/>
          <a:p>
            <a:pPr marL="914400" lvl="1" indent="-457200">
              <a:buFont typeface="+mj-lt"/>
              <a:buAutoNum type="arabicPeriod"/>
            </a:pPr>
            <a:r>
              <a:rPr lang="en-US" sz="1400" dirty="0">
                <a:latin typeface="Bookman Old Style" panose="02050604050505020204" pitchFamily="18" charset="0"/>
              </a:rPr>
              <a:t>Tenure</a:t>
            </a:r>
            <a:r>
              <a:rPr lang="en-US" sz="1400" b="0" dirty="0">
                <a:effectLst/>
                <a:latin typeface="Bookman Old Style" panose="02050604050505020204" pitchFamily="18" charset="0"/>
              </a:rPr>
              <a:t> important features for churn prediction </a:t>
            </a:r>
            <a:r>
              <a:rPr lang="en-US" sz="1400" b="0" dirty="0">
                <a:effectLst/>
                <a:latin typeface="Bookman Old Style" panose="02050604050505020204" pitchFamily="18" charset="0"/>
                <a:sym typeface="Wingdings" panose="05000000000000000000" pitchFamily="2" charset="2"/>
              </a:rPr>
              <a:t> Accepted (as evident from box plot on right)</a:t>
            </a:r>
            <a:endParaRPr lang="en-US" sz="1400" b="0" dirty="0">
              <a:effectLst/>
              <a:latin typeface="Bookman Old Style" panose="02050604050505020204" pitchFamily="18" charset="0"/>
            </a:endParaRPr>
          </a:p>
          <a:p>
            <a:pPr marL="914400" lvl="1" indent="-457200">
              <a:buFont typeface="+mj-lt"/>
              <a:buAutoNum type="arabicPeriod"/>
            </a:pPr>
            <a:r>
              <a:rPr lang="en-US" sz="1400" b="0" dirty="0">
                <a:effectLst/>
                <a:latin typeface="Bookman Old Style" panose="02050604050505020204" pitchFamily="18" charset="0"/>
              </a:rPr>
              <a:t>Additional services are important features for churn prediction </a:t>
            </a:r>
            <a:r>
              <a:rPr lang="en-US" sz="1400" b="0" dirty="0">
                <a:effectLst/>
                <a:latin typeface="Bookman Old Style" panose="02050604050505020204" pitchFamily="18" charset="0"/>
                <a:sym typeface="Wingdings" panose="05000000000000000000" pitchFamily="2" charset="2"/>
              </a:rPr>
              <a:t> Rejected (from the correlation heatmap these variable are more than 80% correlated to other variables and can be ignored)</a:t>
            </a:r>
            <a:endParaRPr lang="en-US" sz="1400" b="0" dirty="0">
              <a:effectLst/>
              <a:latin typeface="Bookman Old Style" panose="02050604050505020204" pitchFamily="18" charset="0"/>
            </a:endParaRPr>
          </a:p>
        </p:txBody>
      </p:sp>
      <p:pic>
        <p:nvPicPr>
          <p:cNvPr id="4102" name="Picture 6">
            <a:extLst>
              <a:ext uri="{FF2B5EF4-FFF2-40B4-BE49-F238E27FC236}">
                <a16:creationId xmlns:a16="http://schemas.microsoft.com/office/drawing/2014/main" id="{58E80F95-142C-47D2-A492-059E42309ED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7734" y="2491684"/>
            <a:ext cx="4935970" cy="338540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AE77CD8E-0A84-48C6-A36A-A488A299EDA0}"/>
              </a:ext>
            </a:extLst>
          </p:cNvPr>
          <p:cNvSpPr txBox="1"/>
          <p:nvPr/>
        </p:nvSpPr>
        <p:spPr>
          <a:xfrm>
            <a:off x="9087816" y="5992296"/>
            <a:ext cx="318689" cy="369332"/>
          </a:xfrm>
          <a:prstGeom prst="rect">
            <a:avLst/>
          </a:prstGeom>
          <a:noFill/>
        </p:spPr>
        <p:txBody>
          <a:bodyPr wrap="square" rtlCol="0">
            <a:spAutoFit/>
          </a:bodyPr>
          <a:lstStyle/>
          <a:p>
            <a:r>
              <a:rPr lang="en-US" dirty="0">
                <a:solidFill>
                  <a:srgbClr val="FF0000"/>
                </a:solidFill>
              </a:rPr>
              <a:t>1</a:t>
            </a:r>
            <a:endParaRPr lang="en-GB" dirty="0">
              <a:solidFill>
                <a:srgbClr val="FF0000"/>
              </a:solidFill>
            </a:endParaRPr>
          </a:p>
        </p:txBody>
      </p:sp>
    </p:spTree>
    <p:extLst>
      <p:ext uri="{BB962C8B-B14F-4D97-AF65-F5344CB8AC3E}">
        <p14:creationId xmlns:p14="http://schemas.microsoft.com/office/powerpoint/2010/main" val="184678698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69" name="Rectangle 155">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0" name="Rectangle 157">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6141396"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reeform: Shape 159">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3DEE6A-711D-4671-95E1-E673C1773748}"/>
              </a:ext>
            </a:extLst>
          </p:cNvPr>
          <p:cNvSpPr>
            <a:spLocks noGrp="1"/>
          </p:cNvSpPr>
          <p:nvPr>
            <p:ph type="title"/>
          </p:nvPr>
        </p:nvSpPr>
        <p:spPr>
          <a:xfrm>
            <a:off x="6499024" y="640263"/>
            <a:ext cx="5114839" cy="1344975"/>
          </a:xfrm>
        </p:spPr>
        <p:txBody>
          <a:bodyPr>
            <a:normAutofit/>
          </a:bodyPr>
          <a:lstStyle/>
          <a:p>
            <a:r>
              <a:rPr lang="en-US" sz="4000"/>
              <a:t>Build and Test Hypothesis</a:t>
            </a:r>
            <a:endParaRPr lang="en-GB" sz="4000"/>
          </a:p>
        </p:txBody>
      </p:sp>
      <p:pic>
        <p:nvPicPr>
          <p:cNvPr id="6148" name="Picture 4">
            <a:extLst>
              <a:ext uri="{FF2B5EF4-FFF2-40B4-BE49-F238E27FC236}">
                <a16:creationId xmlns:a16="http://schemas.microsoft.com/office/drawing/2014/main" id="{DE321EB8-A56C-45A8-851B-0ADF675F74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3" r="702" b="1"/>
          <a:stretch/>
        </p:blipFill>
        <p:spPr bwMode="auto">
          <a:xfrm>
            <a:off x="481584" y="484632"/>
            <a:ext cx="4835107" cy="2770632"/>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0DB1AFA1-ADC3-40FA-8263-5404479DF9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86" r="4" b="4"/>
          <a:stretch/>
        </p:blipFill>
        <p:spPr bwMode="auto">
          <a:xfrm>
            <a:off x="481584" y="3447287"/>
            <a:ext cx="4837160" cy="277063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D529B42-F158-4C53-B482-7271BD6387AB}"/>
              </a:ext>
            </a:extLst>
          </p:cNvPr>
          <p:cNvSpPr>
            <a:spLocks noGrp="1"/>
          </p:cNvSpPr>
          <p:nvPr>
            <p:ph idx="1"/>
          </p:nvPr>
        </p:nvSpPr>
        <p:spPr>
          <a:xfrm>
            <a:off x="6498619" y="2121763"/>
            <a:ext cx="5128773" cy="3773010"/>
          </a:xfrm>
        </p:spPr>
        <p:txBody>
          <a:bodyPr>
            <a:normAutofit/>
          </a:bodyPr>
          <a:lstStyle/>
          <a:p>
            <a:pPr marL="800100" lvl="1" indent="-342900">
              <a:buFont typeface="+mj-lt"/>
              <a:buAutoNum type="arabicPeriod"/>
            </a:pPr>
            <a:r>
              <a:rPr lang="en-US" sz="1400" b="0" dirty="0">
                <a:effectLst/>
                <a:latin typeface="Bookman Old Style" panose="02050604050505020204" pitchFamily="18" charset="0"/>
              </a:rPr>
              <a:t>High Charges leads to higher churn rate as customer are attracted to counter  offers from competitors </a:t>
            </a:r>
            <a:r>
              <a:rPr lang="en-US" sz="1400" dirty="0">
                <a:latin typeface="Bookman Old Style" panose="02050604050505020204" pitchFamily="18" charset="0"/>
                <a:sym typeface="Wingdings" panose="05000000000000000000" pitchFamily="2" charset="2"/>
              </a:rPr>
              <a:t> Rejected (From heatmap it is evidently clear that highest of the values are from No churn side. Higher values have led to churn but there is lack of evidence)</a:t>
            </a:r>
            <a:endParaRPr lang="en-US" sz="1400" b="0" dirty="0">
              <a:effectLst/>
              <a:latin typeface="Bookman Old Style" panose="02050604050505020204" pitchFamily="18" charset="0"/>
            </a:endParaRPr>
          </a:p>
          <a:p>
            <a:pPr marL="800100" lvl="1" indent="-342900">
              <a:buFont typeface="+mj-lt"/>
              <a:buAutoNum type="arabicPeriod"/>
            </a:pPr>
            <a:r>
              <a:rPr lang="en-US" sz="1400" b="0" dirty="0">
                <a:effectLst/>
                <a:latin typeface="Bookman Old Style" panose="02050604050505020204" pitchFamily="18" charset="0"/>
              </a:rPr>
              <a:t>Senior citizens are less probable to churn </a:t>
            </a:r>
            <a:r>
              <a:rPr lang="en-US" sz="1400" b="0" dirty="0">
                <a:effectLst/>
                <a:latin typeface="Bookman Old Style" panose="02050604050505020204" pitchFamily="18" charset="0"/>
                <a:sym typeface="Wingdings" panose="05000000000000000000" pitchFamily="2" charset="2"/>
              </a:rPr>
              <a:t> Rejected (</a:t>
            </a:r>
            <a:r>
              <a:rPr lang="en-US" sz="1400" dirty="0">
                <a:latin typeface="Bookman Old Style" panose="02050604050505020204" pitchFamily="18" charset="0"/>
              </a:rPr>
              <a:t>as we can see 59% of Senior Citizen have not churned but 41% have churned from below heatmap</a:t>
            </a:r>
            <a:r>
              <a:rPr lang="en-US" sz="1400" b="0" dirty="0">
                <a:effectLst/>
                <a:latin typeface="Bookman Old Style" panose="02050604050505020204" pitchFamily="18" charset="0"/>
                <a:sym typeface="Wingdings" panose="05000000000000000000" pitchFamily="2" charset="2"/>
              </a:rPr>
              <a:t>)</a:t>
            </a:r>
            <a:endParaRPr lang="en-GB" sz="1400" dirty="0">
              <a:latin typeface="Bookman Old Style" panose="02050604050505020204" pitchFamily="18" charset="0"/>
            </a:endParaRPr>
          </a:p>
        </p:txBody>
      </p:sp>
      <p:sp>
        <p:nvSpPr>
          <p:cNvPr id="39" name="TextBox 38">
            <a:extLst>
              <a:ext uri="{FF2B5EF4-FFF2-40B4-BE49-F238E27FC236}">
                <a16:creationId xmlns:a16="http://schemas.microsoft.com/office/drawing/2014/main" id="{A0BEF0D0-D6A4-48F5-9A6E-201C9A80158B}"/>
              </a:ext>
            </a:extLst>
          </p:cNvPr>
          <p:cNvSpPr txBox="1"/>
          <p:nvPr/>
        </p:nvSpPr>
        <p:spPr>
          <a:xfrm>
            <a:off x="5478062" y="1800572"/>
            <a:ext cx="318689" cy="369332"/>
          </a:xfrm>
          <a:prstGeom prst="rect">
            <a:avLst/>
          </a:prstGeom>
          <a:noFill/>
        </p:spPr>
        <p:txBody>
          <a:bodyPr wrap="square" rtlCol="0">
            <a:spAutoFit/>
          </a:bodyPr>
          <a:lstStyle/>
          <a:p>
            <a:r>
              <a:rPr lang="en-US" dirty="0">
                <a:solidFill>
                  <a:srgbClr val="FF0000"/>
                </a:solidFill>
              </a:rPr>
              <a:t>2</a:t>
            </a:r>
            <a:endParaRPr lang="en-GB" dirty="0">
              <a:solidFill>
                <a:srgbClr val="FF0000"/>
              </a:solidFill>
            </a:endParaRPr>
          </a:p>
        </p:txBody>
      </p:sp>
      <p:sp>
        <p:nvSpPr>
          <p:cNvPr id="40" name="TextBox 39">
            <a:extLst>
              <a:ext uri="{FF2B5EF4-FFF2-40B4-BE49-F238E27FC236}">
                <a16:creationId xmlns:a16="http://schemas.microsoft.com/office/drawing/2014/main" id="{DF4ADB21-5169-4F6C-A9BF-5CEBCEEDE7A3}"/>
              </a:ext>
            </a:extLst>
          </p:cNvPr>
          <p:cNvSpPr txBox="1"/>
          <p:nvPr/>
        </p:nvSpPr>
        <p:spPr>
          <a:xfrm>
            <a:off x="5461792" y="4329286"/>
            <a:ext cx="318689" cy="369332"/>
          </a:xfrm>
          <a:prstGeom prst="rect">
            <a:avLst/>
          </a:prstGeom>
          <a:noFill/>
        </p:spPr>
        <p:txBody>
          <a:bodyPr wrap="square" rtlCol="0">
            <a:spAutoFit/>
          </a:bodyPr>
          <a:lstStyle/>
          <a:p>
            <a:r>
              <a:rPr lang="en-US" dirty="0">
                <a:solidFill>
                  <a:srgbClr val="FF0000"/>
                </a:solidFill>
              </a:rPr>
              <a:t>1</a:t>
            </a:r>
            <a:endParaRPr lang="en-GB" dirty="0">
              <a:solidFill>
                <a:srgbClr val="FF0000"/>
              </a:solidFill>
            </a:endParaRPr>
          </a:p>
        </p:txBody>
      </p:sp>
    </p:spTree>
    <p:extLst>
      <p:ext uri="{BB962C8B-B14F-4D97-AF65-F5344CB8AC3E}">
        <p14:creationId xmlns:p14="http://schemas.microsoft.com/office/powerpoint/2010/main" val="44334016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1694</TotalTime>
  <Words>1569</Words>
  <Application>Microsoft Office PowerPoint</Application>
  <PresentationFormat>Widescreen</PresentationFormat>
  <Paragraphs>178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Bookman Old Style</vt:lpstr>
      <vt:lpstr>Calibri</vt:lpstr>
      <vt:lpstr>Calibri Light</vt:lpstr>
      <vt:lpstr>Office Theme</vt:lpstr>
      <vt:lpstr>PGDS TSW IIT Roorkee</vt:lpstr>
      <vt:lpstr>Agenda</vt:lpstr>
      <vt:lpstr>Problem Statement</vt:lpstr>
      <vt:lpstr>Business Outcome</vt:lpstr>
      <vt:lpstr>Solution Approach</vt:lpstr>
      <vt:lpstr>Build and Test Hypothesis</vt:lpstr>
      <vt:lpstr>Build and Test Hypothesis</vt:lpstr>
      <vt:lpstr>Build and Test Hypothesis</vt:lpstr>
      <vt:lpstr>Build and Test Hypothesis</vt:lpstr>
      <vt:lpstr>Data Analysis and Insights</vt:lpstr>
      <vt:lpstr>Data Analysis and Insights</vt:lpstr>
      <vt:lpstr>Data Analysis and Insights</vt:lpstr>
      <vt:lpstr>Data Analysis and Insights</vt:lpstr>
      <vt:lpstr>Data Analysis and Insights</vt:lpstr>
      <vt:lpstr>Feature Engineering and Selection</vt:lpstr>
      <vt:lpstr>Feature Engineering and Selection</vt:lpstr>
      <vt:lpstr>Model Building and Evaluation</vt:lpstr>
      <vt:lpstr>Model Building and Evaluation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PGDS TSW IIT Roorkee</dc:title>
  <dc:creator>Patil, Prasanna H</dc:creator>
  <cp:lastModifiedBy>Patil, Prasanna H</cp:lastModifiedBy>
  <cp:revision>1</cp:revision>
  <dcterms:created xsi:type="dcterms:W3CDTF">2021-12-30T12:16:56Z</dcterms:created>
  <dcterms:modified xsi:type="dcterms:W3CDTF">2022-01-01T20:37:25Z</dcterms:modified>
</cp:coreProperties>
</file>