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CACB-84FB-4470-8A97-7513E0F48F59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2615-B277-44A9-AFE7-4B93D493C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63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CACB-84FB-4470-8A97-7513E0F48F59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2615-B277-44A9-AFE7-4B93D493C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47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CACB-84FB-4470-8A97-7513E0F48F59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2615-B277-44A9-AFE7-4B93D493C9A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040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CACB-84FB-4470-8A97-7513E0F48F59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2615-B277-44A9-AFE7-4B93D493C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570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CACB-84FB-4470-8A97-7513E0F48F59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2615-B277-44A9-AFE7-4B93D493C9A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9488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CACB-84FB-4470-8A97-7513E0F48F59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2615-B277-44A9-AFE7-4B93D493C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411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CACB-84FB-4470-8A97-7513E0F48F59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2615-B277-44A9-AFE7-4B93D493C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336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CACB-84FB-4470-8A97-7513E0F48F59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2615-B277-44A9-AFE7-4B93D493C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55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CACB-84FB-4470-8A97-7513E0F48F59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2615-B277-44A9-AFE7-4B93D493C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6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CACB-84FB-4470-8A97-7513E0F48F59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2615-B277-44A9-AFE7-4B93D493C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61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CACB-84FB-4470-8A97-7513E0F48F59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2615-B277-44A9-AFE7-4B93D493C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36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CACB-84FB-4470-8A97-7513E0F48F59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2615-B277-44A9-AFE7-4B93D493C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30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CACB-84FB-4470-8A97-7513E0F48F59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2615-B277-44A9-AFE7-4B93D493C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65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CACB-84FB-4470-8A97-7513E0F48F59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2615-B277-44A9-AFE7-4B93D493C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65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CACB-84FB-4470-8A97-7513E0F48F59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2615-B277-44A9-AFE7-4B93D493C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47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CACB-84FB-4470-8A97-7513E0F48F59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2615-B277-44A9-AFE7-4B93D493C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84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7CACB-84FB-4470-8A97-7513E0F48F59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632615-B277-44A9-AFE7-4B93D493C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82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4E434-4272-4304-AEB0-B405EB852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/>
              <a:t>Проект </a:t>
            </a:r>
            <a:r>
              <a:rPr lang="en-US" sz="6000" dirty="0"/>
              <a:t>Telegram Bot</a:t>
            </a:r>
            <a:endParaRPr lang="ru-RU" sz="6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606E26-4720-4CA1-B6A1-C1340E5A9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 сделали </a:t>
            </a:r>
          </a:p>
          <a:p>
            <a:r>
              <a:rPr lang="ru-RU" dirty="0"/>
              <a:t>Сотников Ярослав и Курасов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168978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2755D-9740-40B6-82AC-5890035C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BA1B9F-3E6E-413C-B343-B36DD7AEF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4329"/>
            <a:ext cx="8596668" cy="4347033"/>
          </a:xfrm>
        </p:spPr>
        <p:txBody>
          <a:bodyPr>
            <a:normAutofit/>
          </a:bodyPr>
          <a:lstStyle/>
          <a:p>
            <a:r>
              <a:rPr lang="ru-RU" sz="3200" dirty="0"/>
              <a:t>В нашем проекте мы сделали бота в </a:t>
            </a:r>
            <a:r>
              <a:rPr lang="en-US" sz="3200" dirty="0"/>
              <a:t>Telegram</a:t>
            </a:r>
            <a:r>
              <a:rPr lang="ru-RU" sz="3200" dirty="0"/>
              <a:t>, который сначала задаёт пользователю пару вопросов, а потом начинается игра. Игра представляет собой небольшую историю. Бот начинает её рассказывать и сразу даёт нам право выбора действий. Каждый ответ игрока влияет на прохождение истории.</a:t>
            </a:r>
          </a:p>
        </p:txBody>
      </p:sp>
    </p:spTree>
    <p:extLst>
      <p:ext uri="{BB962C8B-B14F-4D97-AF65-F5344CB8AC3E}">
        <p14:creationId xmlns:p14="http://schemas.microsoft.com/office/powerpoint/2010/main" val="273057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2A48C-EC77-4563-B48A-71ACF789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106"/>
          </a:xfrm>
        </p:spPr>
        <p:txBody>
          <a:bodyPr/>
          <a:lstStyle/>
          <a:p>
            <a:r>
              <a:rPr lang="ru-RU" dirty="0"/>
              <a:t>Про историю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425EF6-D5A7-46B4-AD02-E352CEFF4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0234"/>
            <a:ext cx="8596668" cy="5414683"/>
          </a:xfrm>
        </p:spPr>
        <p:txBody>
          <a:bodyPr>
            <a:noAutofit/>
          </a:bodyPr>
          <a:lstStyle/>
          <a:p>
            <a:r>
              <a:rPr lang="ru-RU" sz="2400" dirty="0"/>
              <a:t>История начинается во времена средневековья и повествует о большой крестьянской семье, в которой недавно родился новый ребёнок. Этот ребёнок является главным персонажем истории и именно его действия будет контролировать игрок. Одно из задач игрока – выжить. Это будет непросто, так как героя подстерегает много опасностей. Так же главная задача заключается в том, чтобы пробраться в город и начать там жить. Изначально у персонажа есть три жизни, но их количество можно немного увеличить, но чаще всего они лишь убывают. Когда закончатся все жизни персонаж умирает и история начинается сначала. Так же на середине историю есть контрольная точка, с момента которой будет начинаться история при смерти.</a:t>
            </a:r>
          </a:p>
        </p:txBody>
      </p:sp>
    </p:spTree>
    <p:extLst>
      <p:ext uri="{BB962C8B-B14F-4D97-AF65-F5344CB8AC3E}">
        <p14:creationId xmlns:p14="http://schemas.microsoft.com/office/powerpoint/2010/main" val="210183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D9469-A9A9-44D5-A8CF-88C9A033C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30306"/>
            <a:ext cx="8596668" cy="744071"/>
          </a:xfrm>
        </p:spPr>
        <p:txBody>
          <a:bodyPr/>
          <a:lstStyle/>
          <a:p>
            <a:r>
              <a:rPr lang="ru-RU" dirty="0"/>
              <a:t>О коде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63BA9D-F3B3-465C-8F88-0FC6101E8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37129"/>
            <a:ext cx="9022479" cy="5378823"/>
          </a:xfrm>
        </p:spPr>
        <p:txBody>
          <a:bodyPr>
            <a:noAutofit/>
          </a:bodyPr>
          <a:lstStyle/>
          <a:p>
            <a:r>
              <a:rPr lang="ru-RU" sz="2400" dirty="0"/>
              <a:t>Проект написан на </a:t>
            </a:r>
            <a:r>
              <a:rPr lang="en-US" sz="2400" dirty="0"/>
              <a:t>python </a:t>
            </a:r>
            <a:r>
              <a:rPr lang="ru-RU" sz="2400" dirty="0"/>
              <a:t>с помощью нескольких библиотек. Мы использовали </a:t>
            </a:r>
            <a:r>
              <a:rPr lang="en-US" sz="2400" dirty="0"/>
              <a:t>python-telegram-bot </a:t>
            </a:r>
            <a:r>
              <a:rPr lang="ru-RU" sz="2400" dirty="0"/>
              <a:t>для того, чтобы сделать бота в </a:t>
            </a:r>
            <a:r>
              <a:rPr lang="en-US" sz="2400" dirty="0"/>
              <a:t>Telegram</a:t>
            </a:r>
            <a:r>
              <a:rPr lang="ru-RU" sz="2400" dirty="0"/>
              <a:t>, </a:t>
            </a:r>
            <a:r>
              <a:rPr lang="en-US" sz="2400" dirty="0"/>
              <a:t>logging</a:t>
            </a:r>
            <a:r>
              <a:rPr lang="ru-RU" sz="2400" dirty="0"/>
              <a:t> для более удобного понимания всех действий игрока, </a:t>
            </a:r>
            <a:r>
              <a:rPr lang="en-US" sz="2400" dirty="0"/>
              <a:t>sqlite3</a:t>
            </a:r>
            <a:r>
              <a:rPr lang="ru-RU" sz="2400" dirty="0"/>
              <a:t> для работы с базой данных, </a:t>
            </a:r>
            <a:r>
              <a:rPr lang="en-US" sz="2400" dirty="0"/>
              <a:t>requests</a:t>
            </a:r>
            <a:r>
              <a:rPr lang="ru-RU" sz="2400" dirty="0"/>
              <a:t> и </a:t>
            </a:r>
            <a:r>
              <a:rPr lang="en-US" sz="2400" dirty="0"/>
              <a:t>random </a:t>
            </a:r>
            <a:r>
              <a:rPr lang="ru-RU" sz="2400" dirty="0"/>
              <a:t>для того, чтобы в случайный момент бот мог присылать фотографии. В коде всё реализовано с помощью функции. Первая стартовая функция рассказывает пользователю о боте и его возможностях и потом задаёт вопрос. Ответ на вопрос обрабатывается уже в следующей функции и в ней снова задаётся вопрос или выбор действий персонажа. Для удобной игры самому не придётся писать выбранное действие, так как мы сделали клавиатуру с  их выбором.</a:t>
            </a:r>
          </a:p>
        </p:txBody>
      </p:sp>
    </p:spTree>
    <p:extLst>
      <p:ext uri="{BB962C8B-B14F-4D97-AF65-F5344CB8AC3E}">
        <p14:creationId xmlns:p14="http://schemas.microsoft.com/office/powerpoint/2010/main" val="393741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10234-C03C-4A00-B0CC-F9A342E1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385481"/>
            <a:ext cx="6683202" cy="1129553"/>
          </a:xfrm>
        </p:spPr>
        <p:txBody>
          <a:bodyPr>
            <a:normAutofit/>
          </a:bodyPr>
          <a:lstStyle/>
          <a:p>
            <a:r>
              <a:rPr lang="ru-RU" sz="6000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B7840A-ADA0-45E8-81F1-CFC00EBAB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516" y="1721222"/>
            <a:ext cx="6683203" cy="43209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В итоге у нас получился неплохой и даже интересный бот. Конечно его можно доработать продолжением истории или добавлением большего функционала. Например сделать выбор между продолжением истории и каким-нибудь тестом на проверку знаний, так как бот идеально подходит для такого формата разговора с пользователем. </a:t>
            </a:r>
          </a:p>
        </p:txBody>
      </p:sp>
    </p:spTree>
    <p:extLst>
      <p:ext uri="{BB962C8B-B14F-4D97-AF65-F5344CB8AC3E}">
        <p14:creationId xmlns:p14="http://schemas.microsoft.com/office/powerpoint/2010/main" val="185797891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343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Проект Telegram Bot</vt:lpstr>
      <vt:lpstr>Описание проекта</vt:lpstr>
      <vt:lpstr>Про историю</vt:lpstr>
      <vt:lpstr>О коде проекта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Telegram Bot</dc:title>
  <dc:creator>Александр К</dc:creator>
  <cp:lastModifiedBy>Александр К</cp:lastModifiedBy>
  <cp:revision>1</cp:revision>
  <dcterms:created xsi:type="dcterms:W3CDTF">2022-04-28T04:58:21Z</dcterms:created>
  <dcterms:modified xsi:type="dcterms:W3CDTF">2022-04-28T06:06:22Z</dcterms:modified>
</cp:coreProperties>
</file>