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9B92-CC0A-4C5D-BC47-4FBA9A5D8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7DB6F-2FA8-4E21-AD80-57BB4982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147A6-CAB0-410E-810E-09430162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41D06-798D-4850-BF23-60FD5A46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35B52-4BF8-4873-963F-A58AE7FC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3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AC960-821D-4F06-B02F-6ADF138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8187E-0FA6-40F6-9472-6EF4D319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F9F54-79F6-47F8-9BCC-52769841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7F6AB-E442-431A-8848-7E3E3D93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75C5D-D490-4846-B3BB-1881CF7D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9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F9ECBD-EDB5-4051-9E2F-EB21614AC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DC2940-3DD2-4F21-9591-118048BE2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36AC4-CF34-4F07-8D50-98FE866C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3E91E-637B-4E91-8F0D-0D7146BA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BD204-3237-466C-84C4-0DE296D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E07D-6D1E-4F61-9686-95F1AC4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F36C7-1508-41F3-AD77-9CFCED4A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2E294-D15B-4206-9AF0-E5684C69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66033-9D9B-4952-B1F9-04B62C39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98B60-C4DB-4A40-BBFF-37621111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F20BD-09DE-446D-ABB8-E54E5CFA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F239B-2B19-40A9-8457-17AD3CC0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85D43-D3D0-418E-8B1B-8727BB5C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4C7D7-C204-4792-B0DD-B1DB0ACB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9B070-DE63-43AC-BAB6-DEFAF28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6198A-C4A3-4FA0-AEC9-4B49721E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0500F-990F-4AFB-A101-C31FB9B4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2FF88-9C80-4094-B957-CC859597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72A5F-C966-48A9-AA7C-EE06D238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6A30F1-D130-4FFC-A63B-EB139EF1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0355B-17B4-49CC-AB4C-7D7715B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9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9AE39-8EB6-4BB5-A3FF-8BF0E68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D4BB0-FAD5-4C3A-BAFB-3628A89E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FAC8E4-60C9-4C29-A88A-A1424E32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F069FD-CD87-4061-B2B6-08DDA6092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4CE50B-9413-47BA-8A52-1A9921580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3F4895-AC98-4BD8-8D3F-C77BCF76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C48E4F-D715-4504-8645-83177749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504104-E639-49CD-A5DB-9D603AE7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9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BE82-B0A1-486F-BBEF-01BAF322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3C5F90-F266-4993-8DF6-56A4C9C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AAE1B5-FDB1-4BB4-81DF-39DFB333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69573B-5EBA-4C0E-B1C7-41384FD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5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8D4120-BA65-4DF2-B5B4-7B557596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79E63B-9712-454F-A8E2-85C8A07F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D33C-43B2-4093-8C6B-1F0DF8CC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8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29FBE-F480-4FAC-8067-473ECE40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E463D-EA32-4EFD-A9D2-9F3E00A2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DF0B8A-7F26-4B43-8451-A2F597B8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105B90-EE0D-4A95-AE4C-CFC68773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3806E5-7A13-4330-A18D-93BDAD6E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790CD2-2A12-4154-A964-243B8690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9BA33-10A1-4965-8731-45A8536E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8F04E9-E4DC-47A9-A57A-C5991F148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CE0006-349E-4C5A-BDD2-B8123BF4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F3091E-8930-47A1-A6BC-0DA4BB3E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0C032-F5F8-4486-9A5C-972A2F5A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C4341-6E1C-45A5-A20C-15E8A8B1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C2A2D-B8B3-47D8-96ED-E741AB7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9FC57-60F1-4933-A1E7-5C019027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C44D5B-5F25-4ED7-8973-0A08F9F1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BCDE-B348-4E1F-AB2D-8D75E6639243}" type="datetimeFigureOut">
              <a:rPr lang="ru-RU" smtClean="0"/>
              <a:t>пн 10.01.22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A43DB-470E-4349-A9E1-29F10314E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57FF99-D1DB-43F6-9E74-F80939704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050D-3781-4209-8686-73ABF4FDC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8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75C48-5E0D-4F6F-B453-6EAD373F6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 fontScale="90000"/>
          </a:bodyPr>
          <a:lstStyle/>
          <a:p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на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pygame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Название проекта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/>
              </a:rPr>
              <a:t>SPACE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JetBrains Mono"/>
              </a:rPr>
              <a:t> 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JetBrains Mono"/>
              </a:rPr>
              <a:t>INVADERS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JetBrains Mono"/>
              </a:rPr>
              <a:t> 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/>
              </a:rPr>
              <a:t>AND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JetBrains Mono"/>
              </a:rPr>
              <a:t> </a:t>
            </a:r>
            <a:r>
              <a:rPr kumimoji="0" lang="ru-RU" altLang="ru-RU" sz="27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etBrains Mono"/>
              </a:rPr>
              <a:t>RELAX</a:t>
            </a:r>
            <a:br>
              <a:rPr lang="ru-RU" altLang="ru-RU" sz="2700" dirty="0">
                <a:latin typeface="Arial" panose="020B0604020202020204" pitchFamily="34" charset="0"/>
              </a:rPr>
            </a:br>
            <a:endParaRPr lang="ru-RU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FE34F-6025-4965-A942-1ECD52F6F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Презентацию сделали: Сотников Ярослав и Александр Курасов</a:t>
            </a:r>
          </a:p>
        </p:txBody>
      </p:sp>
    </p:spTree>
    <p:extLst>
      <p:ext uri="{BB962C8B-B14F-4D97-AF65-F5344CB8AC3E}">
        <p14:creationId xmlns:p14="http://schemas.microsoft.com/office/powerpoint/2010/main" val="38011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78A6A-88BC-43B7-8CB1-0E9AD63D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об игре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56422-49CD-4D3B-8034-D84C89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состоит по сути из двух игр которые вам придется выбирать и следовательно играть в них. Действие выбора игры будет осуществляться в отделом окне, а играть вы уже </a:t>
            </a:r>
            <a:r>
              <a:rPr lang="ru-RU" dirty="0" err="1"/>
              <a:t>бкдите</a:t>
            </a:r>
            <a:r>
              <a:rPr lang="ru-RU" dirty="0"/>
              <a:t> после того как выберите игру. Игры которые есть на выбор: </a:t>
            </a:r>
            <a:r>
              <a:rPr lang="en-US" dirty="0"/>
              <a:t>SPACE INVADORS </a:t>
            </a:r>
            <a:r>
              <a:rPr lang="ru-RU" dirty="0"/>
              <a:t>и </a:t>
            </a:r>
            <a:r>
              <a:rPr lang="en-US"/>
              <a:t>RELAX.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825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Тема Office</vt:lpstr>
      <vt:lpstr>Проект на pygame Название проекта:SPACE INVADERS AND RELAX </vt:lpstr>
      <vt:lpstr>Немного об игре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Название проекта:SPACE INVADERS AND RELAX</dc:title>
  <dc:creator>Пользователь</dc:creator>
  <cp:lastModifiedBy>Пользователь</cp:lastModifiedBy>
  <cp:revision>2</cp:revision>
  <dcterms:created xsi:type="dcterms:W3CDTF">2022-01-10T16:59:37Z</dcterms:created>
  <dcterms:modified xsi:type="dcterms:W3CDTF">2022-01-10T17:08:47Z</dcterms:modified>
</cp:coreProperties>
</file>