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11EF9-EE99-4ED6-897F-28AAF0A6CF3D}" v="920" dt="2022-01-15T18:09:24.009"/>
    <p1510:client id="{C0226F94-1B46-4D24-9F33-E7C2BE4D9D38}" v="2006" dt="2022-01-16T15:38:24.336"/>
    <p1510:client id="{E54F4ECC-5E1B-4139-BA97-EBF13AE8F0D9}" v="2062" dt="2022-01-15T19:34:45.862"/>
    <p1510:client id="{F60CB57A-3A6B-4C56-A2E6-AD1173BD4094}" v="191" dt="2022-01-15T17:09:2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6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49" r:id="rId6"/>
    <p:sldLayoutId id="2147483845" r:id="rId7"/>
    <p:sldLayoutId id="2147483846" r:id="rId8"/>
    <p:sldLayoutId id="2147483847" r:id="rId9"/>
    <p:sldLayoutId id="2147483848" r:id="rId10"/>
    <p:sldLayoutId id="21474838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6800" i="1">
                <a:cs typeface="Calibri Light"/>
              </a:rPr>
              <a:t>Проект на PyGame</a:t>
            </a:r>
            <a:br>
              <a:rPr lang="ru-RU" sz="6800" i="1">
                <a:cs typeface="Calibri Light"/>
              </a:rPr>
            </a:br>
            <a:r>
              <a:rPr lang="ru-RU" sz="6800" i="1">
                <a:cs typeface="Calibri Light"/>
              </a:rPr>
              <a:t>Название проекта: </a:t>
            </a:r>
            <a:r>
              <a:rPr lang="ru-RU" sz="6800">
                <a:cs typeface="Calibri Light"/>
              </a:rPr>
              <a:t>SPACE INVADERS AND RELAX</a:t>
            </a:r>
            <a:endParaRPr lang="ru-RU" sz="6800" b="1">
              <a:latin typeface="Consolas"/>
              <a:ea typeface="+mj-lt"/>
              <a:cs typeface="+mj-lt"/>
            </a:endParaRPr>
          </a:p>
        </p:txBody>
      </p:sp>
      <p:sp>
        <p:nvSpPr>
          <p:cNvPr id="107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200">
                <a:solidFill>
                  <a:schemeClr val="bg1"/>
                </a:solidFill>
                <a:cs typeface="Calibri"/>
              </a:rPr>
              <a:t>Проект сделали: Сотников Ярослав и Курасов Александр </a:t>
            </a: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E8730-B832-4F3A-B113-DB25D0B6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latin typeface="Arial"/>
                <a:cs typeface="Arial"/>
              </a:rPr>
              <a:t>Общее</a:t>
            </a:r>
            <a:r>
              <a:rPr lang="en-US" sz="7200" dirty="0">
                <a:latin typeface="Arial"/>
                <a:cs typeface="Arial"/>
              </a:rPr>
              <a:t> </a:t>
            </a:r>
            <a:r>
              <a:rPr lang="en-US" sz="7200" dirty="0" err="1">
                <a:latin typeface="Arial"/>
                <a:cs typeface="Arial"/>
              </a:rPr>
              <a:t>описание</a:t>
            </a:r>
            <a:endParaRPr lang="en-US" sz="7200">
              <a:latin typeface="Arial"/>
              <a:cs typeface="Arial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8C665"/>
          </a:solidFill>
          <a:ln w="38100" cap="rnd">
            <a:solidFill>
              <a:srgbClr val="C8C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2CFB4-A86C-4BF7-ACD2-3EF01086510C}"/>
              </a:ext>
            </a:extLst>
          </p:cNvPr>
          <p:cNvSpPr txBox="1"/>
          <p:nvPr/>
        </p:nvSpPr>
        <p:spPr>
          <a:xfrm>
            <a:off x="572493" y="2071316"/>
            <a:ext cx="6044479" cy="41191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Times New Roman"/>
              </a:rPr>
              <a:t>В </a:t>
            </a:r>
            <a:r>
              <a:rPr lang="en-US" dirty="0" err="1">
                <a:latin typeface="Arial"/>
                <a:cs typeface="Times New Roman"/>
              </a:rPr>
              <a:t>проект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будут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входить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одна</a:t>
            </a:r>
            <a:r>
              <a:rPr lang="en-US" dirty="0">
                <a:latin typeface="Arial"/>
                <a:cs typeface="Times New Roman"/>
              </a:rPr>
              <a:t>, а </a:t>
            </a:r>
            <a:r>
              <a:rPr lang="en-US" dirty="0" err="1">
                <a:latin typeface="Arial"/>
                <a:cs typeface="Times New Roman"/>
              </a:rPr>
              <a:t>разу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две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игры</a:t>
            </a:r>
            <a:r>
              <a:rPr lang="en-US" dirty="0">
                <a:latin typeface="Arial"/>
                <a:cs typeface="Times New Roman"/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При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запуске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проекта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вам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предстоит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выбрать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одну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из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</a:t>
            </a:r>
            <a:r>
              <a:rPr lang="en-US" dirty="0">
                <a:latin typeface="Arial"/>
                <a:cs typeface="Times New Roman"/>
              </a:rPr>
              <a:t>, в </a:t>
            </a:r>
            <a:r>
              <a:rPr lang="en-US" dirty="0" err="1">
                <a:latin typeface="Arial"/>
                <a:cs typeface="Times New Roman"/>
              </a:rPr>
              <a:t>которую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хотите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сыграть</a:t>
            </a:r>
            <a:r>
              <a:rPr lang="en-US" dirty="0">
                <a:latin typeface="Arial"/>
                <a:cs typeface="Times New Roman"/>
              </a:rPr>
              <a:t>. </a:t>
            </a:r>
            <a:r>
              <a:rPr lang="en-US" dirty="0" err="1">
                <a:latin typeface="Arial"/>
                <a:cs typeface="Times New Roman"/>
              </a:rPr>
              <a:t>На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картинке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изображено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начальное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окно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для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выбора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</a:t>
            </a:r>
            <a:r>
              <a:rPr lang="en-US" dirty="0">
                <a:latin typeface="Arial"/>
                <a:cs typeface="Times New Roman"/>
              </a:rPr>
              <a:t>. </a:t>
            </a:r>
            <a:r>
              <a:rPr lang="en-US" dirty="0" err="1">
                <a:latin typeface="Arial"/>
                <a:cs typeface="Times New Roman"/>
              </a:rPr>
              <a:t>Первая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называется</a:t>
            </a:r>
            <a:r>
              <a:rPr lang="en-US" dirty="0">
                <a:latin typeface="Arial"/>
                <a:cs typeface="Times New Roman"/>
              </a:rPr>
              <a:t> SPACE INVADERS, </a:t>
            </a:r>
            <a:r>
              <a:rPr lang="en-US" dirty="0" err="1">
                <a:latin typeface="Arial"/>
                <a:cs typeface="Times New Roman"/>
              </a:rPr>
              <a:t>вторая</a:t>
            </a:r>
            <a:r>
              <a:rPr lang="en-US" dirty="0">
                <a:latin typeface="Arial"/>
                <a:cs typeface="Times New Roman"/>
              </a:rPr>
              <a:t> - RELAX.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Чтобы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поиграть</a:t>
            </a:r>
            <a:r>
              <a:rPr lang="en-US" dirty="0">
                <a:latin typeface="Arial"/>
                <a:cs typeface="Times New Roman"/>
              </a:rPr>
              <a:t> в </a:t>
            </a:r>
            <a:r>
              <a:rPr lang="en-US" dirty="0">
                <a:latin typeface="Arial"/>
                <a:cs typeface="Times"/>
              </a:rPr>
              <a:t>SPACE INVADERS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нужно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нажать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кнопку</a:t>
            </a:r>
            <a:r>
              <a:rPr lang="en-US" dirty="0">
                <a:latin typeface="Arial"/>
                <a:cs typeface="Times New Roman"/>
              </a:rPr>
              <a:t> "j".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Чтобы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поиграть</a:t>
            </a:r>
            <a:r>
              <a:rPr lang="en-US" dirty="0">
                <a:latin typeface="Arial"/>
                <a:cs typeface="Times New Roman"/>
              </a:rPr>
              <a:t> в RELAX </a:t>
            </a:r>
            <a:r>
              <a:rPr lang="en-US" dirty="0" err="1">
                <a:latin typeface="Arial"/>
                <a:cs typeface="Times New Roman"/>
              </a:rPr>
              <a:t>нужно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нажать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кнопку</a:t>
            </a:r>
            <a:r>
              <a:rPr lang="en-US" dirty="0">
                <a:latin typeface="Arial"/>
                <a:cs typeface="Times New Roman"/>
              </a:rPr>
              <a:t> "h".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Жанр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первой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игры</a:t>
            </a:r>
            <a:r>
              <a:rPr lang="en-US" dirty="0">
                <a:latin typeface="Arial"/>
                <a:cs typeface="Times New Roman"/>
              </a:rPr>
              <a:t> - shoot '</a:t>
            </a:r>
            <a:r>
              <a:rPr lang="en-US" dirty="0" err="1">
                <a:latin typeface="Arial"/>
                <a:cs typeface="Times New Roman"/>
              </a:rPr>
              <a:t>em</a:t>
            </a:r>
            <a:r>
              <a:rPr lang="en-US" dirty="0">
                <a:latin typeface="Arial"/>
                <a:cs typeface="Times New Roman"/>
              </a:rPr>
              <a:t> up, </a:t>
            </a:r>
            <a:r>
              <a:rPr lang="en-US" dirty="0" err="1">
                <a:latin typeface="Arial"/>
                <a:cs typeface="Times New Roman"/>
              </a:rPr>
              <a:t>цель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которой</a:t>
            </a:r>
            <a:r>
              <a:rPr lang="en-US" dirty="0">
                <a:latin typeface="Arial"/>
                <a:cs typeface="Times New Roman"/>
              </a:rPr>
              <a:t>  - </a:t>
            </a:r>
            <a:r>
              <a:rPr lang="en-US" dirty="0" err="1">
                <a:latin typeface="Arial"/>
                <a:cs typeface="Times New Roman"/>
              </a:rPr>
              <a:t>перестрелять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волны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врагов</a:t>
            </a:r>
            <a:r>
              <a:rPr lang="en-US" dirty="0">
                <a:latin typeface="Arial"/>
                <a:cs typeface="Times New Roman"/>
              </a:rPr>
              <a:t>. </a:t>
            </a:r>
            <a:r>
              <a:rPr lang="en-US" dirty="0" err="1">
                <a:latin typeface="Arial"/>
                <a:cs typeface="Times New Roman"/>
              </a:rPr>
              <a:t>Жанр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второй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игры</a:t>
            </a:r>
            <a:r>
              <a:rPr lang="en-US" dirty="0">
                <a:latin typeface="Arial"/>
                <a:cs typeface="Times New Roman"/>
              </a:rPr>
              <a:t> - 2D </a:t>
            </a:r>
            <a:r>
              <a:rPr lang="en-US" dirty="0" err="1">
                <a:latin typeface="Arial"/>
                <a:cs typeface="Times New Roman"/>
              </a:rPr>
              <a:t>платформер</a:t>
            </a:r>
            <a:r>
              <a:rPr lang="en-US" dirty="0">
                <a:latin typeface="Arial"/>
                <a:cs typeface="Times New Roman"/>
              </a:rPr>
              <a:t>, в </a:t>
            </a:r>
            <a:r>
              <a:rPr lang="en-US" dirty="0" err="1">
                <a:latin typeface="Arial"/>
                <a:cs typeface="Times New Roman"/>
              </a:rPr>
              <a:t>котором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предстоит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пройти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несколько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уровней</a:t>
            </a:r>
            <a:r>
              <a:rPr lang="en-US" dirty="0">
                <a:latin typeface="Arial"/>
                <a:cs typeface="Times New Roman"/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Times New Roman"/>
            </a:endParaRP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FFCF889-0A3E-4AAA-88E2-5B3C17706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6818" y="2223793"/>
            <a:ext cx="5390758" cy="4251960"/>
          </a:xfrm>
        </p:spPr>
      </p:pic>
    </p:spTree>
    <p:extLst>
      <p:ext uri="{BB962C8B-B14F-4D97-AF65-F5344CB8AC3E}">
        <p14:creationId xmlns:p14="http://schemas.microsoft.com/office/powerpoint/2010/main" val="290246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6091D-A6D5-4D25-BEF9-48E8C6D8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393"/>
            <a:ext cx="10515600" cy="79588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/>
                <a:cs typeface="Arial"/>
              </a:rPr>
              <a:t>Игра </a:t>
            </a:r>
            <a:r>
              <a:rPr lang="ru-RU" sz="4000" dirty="0"/>
              <a:t>SPACE INVADERS: </a:t>
            </a:r>
            <a:r>
              <a:rPr lang="ru-RU" sz="4000" dirty="0">
                <a:latin typeface="Arial"/>
                <a:cs typeface="Arial"/>
              </a:rPr>
              <a:t>стартовое и финальное окно</a:t>
            </a:r>
            <a:endParaRPr lang="ru-RU" sz="4000" b="1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69AC0-2A1F-4C77-A32B-7FCFDED1D4D8}"/>
              </a:ext>
            </a:extLst>
          </p:cNvPr>
          <p:cNvSpPr txBox="1"/>
          <p:nvPr/>
        </p:nvSpPr>
        <p:spPr>
          <a:xfrm>
            <a:off x="709961" y="1908717"/>
            <a:ext cx="712934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Arial"/>
                <a:cs typeface="Arial"/>
              </a:rPr>
              <a:t>На стартовом окне написано название игры, игровое управление и кнопка для запуска самой игры. </a:t>
            </a:r>
          </a:p>
          <a:p>
            <a:r>
              <a:rPr lang="ru-RU" sz="2800" dirty="0">
                <a:latin typeface="Arial"/>
                <a:cs typeface="Arial"/>
              </a:rPr>
              <a:t>На финальном окне, которое запускается после проигрыша, выводится набранный в течении игры счёт и максимально достигнутый счёт, значение которого хранится в текстовом файле.</a:t>
            </a:r>
          </a:p>
          <a:p>
            <a:r>
              <a:rPr lang="ru-RU" sz="2800" dirty="0">
                <a:latin typeface="Arial"/>
                <a:cs typeface="Arial"/>
              </a:rPr>
              <a:t>При попытке закрытия этих окон запустится начальное окно и можно будет заново выбрать игру.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7C82C2B-85F1-4AD9-BD8E-751FB7DB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083" y="4331734"/>
            <a:ext cx="4044175" cy="2431996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696AB0F-337C-4CB2-88B1-30C9AD5A9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49529" y="1836457"/>
            <a:ext cx="4131527" cy="2495643"/>
          </a:xfrm>
        </p:spPr>
      </p:pic>
    </p:spTree>
    <p:extLst>
      <p:ext uri="{BB962C8B-B14F-4D97-AF65-F5344CB8AC3E}">
        <p14:creationId xmlns:p14="http://schemas.microsoft.com/office/powerpoint/2010/main" val="38272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929B4-EC34-4EB8-844C-7A496864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latin typeface="Arial"/>
                <a:cs typeface="Arial"/>
              </a:rPr>
              <a:t>Игра</a:t>
            </a:r>
            <a:r>
              <a:rPr lang="ru-RU" dirty="0"/>
              <a:t> SPACE INVADERS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553DD64-6AD8-4AAE-8F28-47E8DB6E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7172" y="2775229"/>
            <a:ext cx="4081928" cy="24770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D3B9A-C7A7-416F-A485-9499A873458A}"/>
              </a:ext>
            </a:extLst>
          </p:cNvPr>
          <p:cNvSpPr txBox="1"/>
          <p:nvPr/>
        </p:nvSpPr>
        <p:spPr>
          <a:xfrm>
            <a:off x="840059" y="1797205"/>
            <a:ext cx="703641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На картинке изображена сама игра. Главной её целью является уничтожение врагов  и достижения максимального счёта. По сути игра является бесконечной так как после расстрела всей армии появляется новая, которая быстрее предыдущей. Внизу экрана виден персонаж игры. Он может передвигаться вправо-влево и стрелять во врагов. Перед персонажем стоят четыре защитные стены. Есть два способа проигрыша: если инопланетяне зайдут за нижнюю границу стен или если стены будут нечаянно уничтожены игроком. Враги двигаются вправо и доходя до края экрана появляются с его левой границы и одновременно с этим спускаются уровнем ниже. Внизу, за зелёной линией, отображается рекорд и текущий счёт. Вверху можно заметить красную летающую тарелку. НЛО через каждые несколько секунд пролетает справа налево. Если попасть в тарелку получишь случайное количество очков. Также в игре присутствует фоновая музыка и звуки </a:t>
            </a:r>
            <a:r>
              <a:rPr lang="ru-RU" dirty="0" err="1">
                <a:latin typeface="Arial"/>
                <a:cs typeface="Arial"/>
              </a:rPr>
              <a:t>стельбы</a:t>
            </a:r>
            <a:r>
              <a:rPr lang="ru-RU" dirty="0">
                <a:latin typeface="Arial"/>
                <a:cs typeface="Arial"/>
              </a:rPr>
              <a:t> и уничтожения врагов.</a:t>
            </a:r>
          </a:p>
        </p:txBody>
      </p:sp>
    </p:spTree>
    <p:extLst>
      <p:ext uri="{BB962C8B-B14F-4D97-AF65-F5344CB8AC3E}">
        <p14:creationId xmlns:p14="http://schemas.microsoft.com/office/powerpoint/2010/main" val="12515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084C-BB01-4216-B8E6-3591361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734"/>
            <a:ext cx="10515600" cy="7215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400" dirty="0"/>
              <a:t>Игра </a:t>
            </a:r>
            <a:r>
              <a:rPr lang="ru-RU" sz="4400" dirty="0" err="1"/>
              <a:t>Relax</a:t>
            </a:r>
            <a:r>
              <a:rPr lang="ru-RU" sz="4400" dirty="0"/>
              <a:t>: стартовое и финальные окна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3758F80-A163-42D6-8516-00AF23640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265" y="1910798"/>
            <a:ext cx="2025785" cy="1603546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C32C980-328C-431A-8767-C9D89902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326" y="3576848"/>
            <a:ext cx="2009079" cy="1600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C0913-B250-411D-A4F8-17DA8289923A}"/>
              </a:ext>
            </a:extLst>
          </p:cNvPr>
          <p:cNvSpPr txBox="1"/>
          <p:nvPr/>
        </p:nvSpPr>
        <p:spPr>
          <a:xfrm>
            <a:off x="840059" y="2001644"/>
            <a:ext cx="876485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Arial"/>
                <a:cs typeface="Arial"/>
              </a:rPr>
              <a:t>Стартовое окно такое же как и в первой игре. На нём описаны значения всех клавиш. В игре присутствуют два финальных окна. Первое появляется при поражении, второе при прохождении всех уровней. После стартового окна появляется окно с предысторией игры. Она недолгая, но довольно интересная и объясняет действия, происходящие в игре. После прохождения игры запустится начальное окно и можно будет сыграть ещё раз.</a:t>
            </a:r>
          </a:p>
        </p:txBody>
      </p:sp>
    </p:spTree>
    <p:extLst>
      <p:ext uri="{BB962C8B-B14F-4D97-AF65-F5344CB8AC3E}">
        <p14:creationId xmlns:p14="http://schemas.microsoft.com/office/powerpoint/2010/main" val="154021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54022-A4A6-4BB4-BBD6-9404EFCA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344"/>
            <a:ext cx="10515600" cy="860929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Arial"/>
                <a:cs typeface="Arial"/>
              </a:rPr>
              <a:t>Игра</a:t>
            </a:r>
            <a:r>
              <a:rPr lang="ru-RU" dirty="0"/>
              <a:t> </a:t>
            </a:r>
            <a:r>
              <a:rPr lang="ru-RU" dirty="0" err="1"/>
              <a:t>Relax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4117FA7-57C8-41B8-81C3-86219B5BB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593" y="1985140"/>
            <a:ext cx="3043179" cy="239342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3D7256-4C04-475E-8611-8CB6889B769F}"/>
              </a:ext>
            </a:extLst>
          </p:cNvPr>
          <p:cNvSpPr txBox="1"/>
          <p:nvPr/>
        </p:nvSpPr>
        <p:spPr>
          <a:xfrm>
            <a:off x="775010" y="1983059"/>
            <a:ext cx="781700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На картинках изображены части первого уровня игры RELAX. Уровни представляют из себя небольшие острова с различными декорациями и препятствиями. По центру располагается игровой персонаж. Он может ходить влево и вправо и очень высоко прыгать. На первой из картинок спереди и сзади него видно шипы, прыгнув на которые персонаж погибает и игра начинается с первого уровня. На второй помимо персонажа видно декорации и сундук-телепорт, который перемещает игрока на следующий уровень. Среди декора есть камни, цветы, таблички, указывающие направление, части забора. Есть два вида земли: с травой  без неё. Позади всего видно задний фон, дополняющий визуальную составляющую игры. В левом углу экрана числом отображается счёт. Он показывает сколько времени вы находитесь в игре. Максимальный счёт, показывающийся на финальных окнах, хранится в базе данных.</a:t>
            </a:r>
          </a:p>
        </p:txBody>
      </p:sp>
      <p:pic>
        <p:nvPicPr>
          <p:cNvPr id="6" name="Рисунок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29C7E9F-41E4-40E4-8330-D7656390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254" y="4401196"/>
            <a:ext cx="3031273" cy="23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3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3647B-48A6-4040-8046-A3B88F3D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7EC4F-FDF1-4EC4-B13E-5159D24F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41959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SketchyVTI</vt:lpstr>
      <vt:lpstr>Проект на PyGame Название проекта: SPACE INVADERS AND RELAX</vt:lpstr>
      <vt:lpstr>Общее описание</vt:lpstr>
      <vt:lpstr>Игра SPACE INVADERS: стартовое и финальное окно</vt:lpstr>
      <vt:lpstr>Игра SPACE INVADERS</vt:lpstr>
      <vt:lpstr>Игра Relax: стартовое и финальные окна</vt:lpstr>
      <vt:lpstr>Игра Relax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806</cp:revision>
  <dcterms:created xsi:type="dcterms:W3CDTF">2022-01-15T16:49:03Z</dcterms:created>
  <dcterms:modified xsi:type="dcterms:W3CDTF">2022-01-17T10:23:52Z</dcterms:modified>
</cp:coreProperties>
</file>