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311EF9-EE99-4ED6-897F-28AAF0A6CF3D}" v="920" dt="2022-01-15T18:09:24.009"/>
    <p1510:client id="{C0226F94-1B46-4D24-9F33-E7C2BE4D9D38}" v="2006" dt="2022-01-16T15:38:24.336"/>
    <p1510:client id="{C97D479B-9C7E-409F-BF4C-B055D61BE51F}" v="215" dt="2022-01-17T15:14:58.198"/>
    <p1510:client id="{E54F4ECC-5E1B-4139-BA97-EBF13AE8F0D9}" v="2062" dt="2022-01-15T19:34:45.862"/>
    <p1510:client id="{F60CB57A-3A6B-4C56-A2E6-AD1173BD4094}" v="191" dt="2022-01-15T17:09:29.3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41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68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1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6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78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64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585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06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94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9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414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49" r:id="rId6"/>
    <p:sldLayoutId id="2147483845" r:id="rId7"/>
    <p:sldLayoutId id="2147483846" r:id="rId8"/>
    <p:sldLayoutId id="2147483847" r:id="rId9"/>
    <p:sldLayoutId id="2147483848" r:id="rId10"/>
    <p:sldLayoutId id="214748385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4D24BFD5-D814-402B-B6C4-EEF6AE14B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38200" y="1122362"/>
            <a:ext cx="6281928" cy="413543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6800" i="1">
                <a:cs typeface="Calibri Light"/>
              </a:rPr>
              <a:t>Проект на PyGame</a:t>
            </a:r>
            <a:br>
              <a:rPr lang="ru-RU" sz="6800" i="1">
                <a:cs typeface="Calibri Light"/>
              </a:rPr>
            </a:br>
            <a:r>
              <a:rPr lang="ru-RU" sz="6800" i="1">
                <a:cs typeface="Calibri Light"/>
              </a:rPr>
              <a:t>Название проекта: </a:t>
            </a:r>
            <a:r>
              <a:rPr lang="ru-RU" sz="6800">
                <a:cs typeface="Calibri Light"/>
              </a:rPr>
              <a:t>SPACE INVADERS AND RELAX</a:t>
            </a:r>
            <a:endParaRPr lang="ru-RU" sz="6800" b="1">
              <a:latin typeface="Consolas"/>
              <a:ea typeface="+mj-lt"/>
              <a:cs typeface="+mj-lt"/>
            </a:endParaRPr>
          </a:p>
        </p:txBody>
      </p:sp>
      <p:sp>
        <p:nvSpPr>
          <p:cNvPr id="107" name="Rectangle 10">
            <a:extLst>
              <a:ext uri="{FF2B5EF4-FFF2-40B4-BE49-F238E27FC236}">
                <a16:creationId xmlns:a16="http://schemas.microsoft.com/office/drawing/2014/main" id="{36FED7E8-9A97-475F-9FA4-113410D44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6139" y="1031284"/>
            <a:ext cx="3647661" cy="4436126"/>
          </a:xfrm>
          <a:custGeom>
            <a:avLst/>
            <a:gdLst>
              <a:gd name="connsiteX0" fmla="*/ 0 w 3647661"/>
              <a:gd name="connsiteY0" fmla="*/ 0 h 4436126"/>
              <a:gd name="connsiteX1" fmla="*/ 498514 w 3647661"/>
              <a:gd name="connsiteY1" fmla="*/ 0 h 4436126"/>
              <a:gd name="connsiteX2" fmla="*/ 1069981 w 3647661"/>
              <a:gd name="connsiteY2" fmla="*/ 0 h 4436126"/>
              <a:gd name="connsiteX3" fmla="*/ 1714401 w 3647661"/>
              <a:gd name="connsiteY3" fmla="*/ 0 h 4436126"/>
              <a:gd name="connsiteX4" fmla="*/ 2285868 w 3647661"/>
              <a:gd name="connsiteY4" fmla="*/ 0 h 4436126"/>
              <a:gd name="connsiteX5" fmla="*/ 2784381 w 3647661"/>
              <a:gd name="connsiteY5" fmla="*/ 0 h 4436126"/>
              <a:gd name="connsiteX6" fmla="*/ 3647661 w 3647661"/>
              <a:gd name="connsiteY6" fmla="*/ 0 h 4436126"/>
              <a:gd name="connsiteX7" fmla="*/ 3647661 w 3647661"/>
              <a:gd name="connsiteY7" fmla="*/ 633732 h 4436126"/>
              <a:gd name="connsiteX8" fmla="*/ 3647661 w 3647661"/>
              <a:gd name="connsiteY8" fmla="*/ 1267465 h 4436126"/>
              <a:gd name="connsiteX9" fmla="*/ 3647661 w 3647661"/>
              <a:gd name="connsiteY9" fmla="*/ 1768113 h 4436126"/>
              <a:gd name="connsiteX10" fmla="*/ 3647661 w 3647661"/>
              <a:gd name="connsiteY10" fmla="*/ 2446207 h 4436126"/>
              <a:gd name="connsiteX11" fmla="*/ 3647661 w 3647661"/>
              <a:gd name="connsiteY11" fmla="*/ 2946855 h 4436126"/>
              <a:gd name="connsiteX12" fmla="*/ 3647661 w 3647661"/>
              <a:gd name="connsiteY12" fmla="*/ 3580587 h 4436126"/>
              <a:gd name="connsiteX13" fmla="*/ 3647661 w 3647661"/>
              <a:gd name="connsiteY13" fmla="*/ 4436126 h 4436126"/>
              <a:gd name="connsiteX14" fmla="*/ 3039718 w 3647661"/>
              <a:gd name="connsiteY14" fmla="*/ 4436126 h 4436126"/>
              <a:gd name="connsiteX15" fmla="*/ 2431774 w 3647661"/>
              <a:gd name="connsiteY15" fmla="*/ 4436126 h 4436126"/>
              <a:gd name="connsiteX16" fmla="*/ 1823831 w 3647661"/>
              <a:gd name="connsiteY16" fmla="*/ 4436126 h 4436126"/>
              <a:gd name="connsiteX17" fmla="*/ 1288840 w 3647661"/>
              <a:gd name="connsiteY17" fmla="*/ 4436126 h 4436126"/>
              <a:gd name="connsiteX18" fmla="*/ 607943 w 3647661"/>
              <a:gd name="connsiteY18" fmla="*/ 4436126 h 4436126"/>
              <a:gd name="connsiteX19" fmla="*/ 0 w 3647661"/>
              <a:gd name="connsiteY19" fmla="*/ 4436126 h 4436126"/>
              <a:gd name="connsiteX20" fmla="*/ 0 w 3647661"/>
              <a:gd name="connsiteY20" fmla="*/ 3758032 h 4436126"/>
              <a:gd name="connsiteX21" fmla="*/ 0 w 3647661"/>
              <a:gd name="connsiteY21" fmla="*/ 3035578 h 4436126"/>
              <a:gd name="connsiteX22" fmla="*/ 0 w 3647661"/>
              <a:gd name="connsiteY22" fmla="*/ 2401845 h 4436126"/>
              <a:gd name="connsiteX23" fmla="*/ 0 w 3647661"/>
              <a:gd name="connsiteY23" fmla="*/ 1768113 h 4436126"/>
              <a:gd name="connsiteX24" fmla="*/ 0 w 3647661"/>
              <a:gd name="connsiteY24" fmla="*/ 1178742 h 4436126"/>
              <a:gd name="connsiteX25" fmla="*/ 0 w 3647661"/>
              <a:gd name="connsiteY25" fmla="*/ 589371 h 4436126"/>
              <a:gd name="connsiteX26" fmla="*/ 0 w 3647661"/>
              <a:gd name="connsiteY26" fmla="*/ 0 h 443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47661" h="4436126" fill="none" extrusionOk="0">
                <a:moveTo>
                  <a:pt x="0" y="0"/>
                </a:moveTo>
                <a:cubicBezTo>
                  <a:pt x="116158" y="-16963"/>
                  <a:pt x="364681" y="-4006"/>
                  <a:pt x="498514" y="0"/>
                </a:cubicBezTo>
                <a:cubicBezTo>
                  <a:pt x="632347" y="4006"/>
                  <a:pt x="950865" y="15164"/>
                  <a:pt x="1069981" y="0"/>
                </a:cubicBezTo>
                <a:cubicBezTo>
                  <a:pt x="1189097" y="-15164"/>
                  <a:pt x="1556518" y="-23132"/>
                  <a:pt x="1714401" y="0"/>
                </a:cubicBezTo>
                <a:cubicBezTo>
                  <a:pt x="1872284" y="23132"/>
                  <a:pt x="2015985" y="9364"/>
                  <a:pt x="2285868" y="0"/>
                </a:cubicBezTo>
                <a:cubicBezTo>
                  <a:pt x="2555751" y="-9364"/>
                  <a:pt x="2555148" y="14141"/>
                  <a:pt x="2784381" y="0"/>
                </a:cubicBezTo>
                <a:cubicBezTo>
                  <a:pt x="3013614" y="-14141"/>
                  <a:pt x="3216105" y="-3763"/>
                  <a:pt x="3647661" y="0"/>
                </a:cubicBezTo>
                <a:cubicBezTo>
                  <a:pt x="3623206" y="221859"/>
                  <a:pt x="3622213" y="458853"/>
                  <a:pt x="3647661" y="633732"/>
                </a:cubicBezTo>
                <a:cubicBezTo>
                  <a:pt x="3673109" y="808611"/>
                  <a:pt x="3674779" y="1138417"/>
                  <a:pt x="3647661" y="1267465"/>
                </a:cubicBezTo>
                <a:cubicBezTo>
                  <a:pt x="3620543" y="1396513"/>
                  <a:pt x="3664792" y="1625185"/>
                  <a:pt x="3647661" y="1768113"/>
                </a:cubicBezTo>
                <a:cubicBezTo>
                  <a:pt x="3630530" y="1911041"/>
                  <a:pt x="3671056" y="2135008"/>
                  <a:pt x="3647661" y="2446207"/>
                </a:cubicBezTo>
                <a:cubicBezTo>
                  <a:pt x="3624266" y="2757406"/>
                  <a:pt x="3642702" y="2713342"/>
                  <a:pt x="3647661" y="2946855"/>
                </a:cubicBezTo>
                <a:cubicBezTo>
                  <a:pt x="3652620" y="3180368"/>
                  <a:pt x="3664319" y="3290221"/>
                  <a:pt x="3647661" y="3580587"/>
                </a:cubicBezTo>
                <a:cubicBezTo>
                  <a:pt x="3631003" y="3870953"/>
                  <a:pt x="3617531" y="4259425"/>
                  <a:pt x="3647661" y="4436126"/>
                </a:cubicBezTo>
                <a:cubicBezTo>
                  <a:pt x="3523929" y="4410412"/>
                  <a:pt x="3241413" y="4436068"/>
                  <a:pt x="3039718" y="4436126"/>
                </a:cubicBezTo>
                <a:cubicBezTo>
                  <a:pt x="2838023" y="4436184"/>
                  <a:pt x="2630387" y="4431142"/>
                  <a:pt x="2431774" y="4436126"/>
                </a:cubicBezTo>
                <a:cubicBezTo>
                  <a:pt x="2233161" y="4441110"/>
                  <a:pt x="2003296" y="4449826"/>
                  <a:pt x="1823831" y="4436126"/>
                </a:cubicBezTo>
                <a:cubicBezTo>
                  <a:pt x="1644366" y="4422426"/>
                  <a:pt x="1399453" y="4442442"/>
                  <a:pt x="1288840" y="4436126"/>
                </a:cubicBezTo>
                <a:cubicBezTo>
                  <a:pt x="1178227" y="4429810"/>
                  <a:pt x="793482" y="4411099"/>
                  <a:pt x="607943" y="4436126"/>
                </a:cubicBezTo>
                <a:cubicBezTo>
                  <a:pt x="422404" y="4461153"/>
                  <a:pt x="158703" y="4453091"/>
                  <a:pt x="0" y="4436126"/>
                </a:cubicBezTo>
                <a:cubicBezTo>
                  <a:pt x="8129" y="4099466"/>
                  <a:pt x="23502" y="4014012"/>
                  <a:pt x="0" y="3758032"/>
                </a:cubicBezTo>
                <a:cubicBezTo>
                  <a:pt x="-23502" y="3502052"/>
                  <a:pt x="8018" y="3295661"/>
                  <a:pt x="0" y="3035578"/>
                </a:cubicBezTo>
                <a:cubicBezTo>
                  <a:pt x="-8018" y="2775495"/>
                  <a:pt x="-8720" y="2595880"/>
                  <a:pt x="0" y="2401845"/>
                </a:cubicBezTo>
                <a:cubicBezTo>
                  <a:pt x="8720" y="2207810"/>
                  <a:pt x="9279" y="1982551"/>
                  <a:pt x="0" y="1768113"/>
                </a:cubicBezTo>
                <a:cubicBezTo>
                  <a:pt x="-9279" y="1553675"/>
                  <a:pt x="7090" y="1354447"/>
                  <a:pt x="0" y="1178742"/>
                </a:cubicBezTo>
                <a:cubicBezTo>
                  <a:pt x="-7090" y="1003037"/>
                  <a:pt x="-23786" y="768334"/>
                  <a:pt x="0" y="589371"/>
                </a:cubicBezTo>
                <a:cubicBezTo>
                  <a:pt x="23786" y="410408"/>
                  <a:pt x="-16955" y="242082"/>
                  <a:pt x="0" y="0"/>
                </a:cubicBezTo>
                <a:close/>
              </a:path>
              <a:path w="3647661" h="4436126" stroke="0" extrusionOk="0">
                <a:moveTo>
                  <a:pt x="0" y="0"/>
                </a:moveTo>
                <a:cubicBezTo>
                  <a:pt x="171149" y="-7244"/>
                  <a:pt x="374684" y="2591"/>
                  <a:pt x="534990" y="0"/>
                </a:cubicBezTo>
                <a:cubicBezTo>
                  <a:pt x="695296" y="-2591"/>
                  <a:pt x="907320" y="7483"/>
                  <a:pt x="1069981" y="0"/>
                </a:cubicBezTo>
                <a:cubicBezTo>
                  <a:pt x="1232642" y="-7483"/>
                  <a:pt x="1543604" y="-26203"/>
                  <a:pt x="1677924" y="0"/>
                </a:cubicBezTo>
                <a:cubicBezTo>
                  <a:pt x="1812244" y="26203"/>
                  <a:pt x="2140632" y="31361"/>
                  <a:pt x="2322344" y="0"/>
                </a:cubicBezTo>
                <a:cubicBezTo>
                  <a:pt x="2504056" y="-31361"/>
                  <a:pt x="2658834" y="3381"/>
                  <a:pt x="2893811" y="0"/>
                </a:cubicBezTo>
                <a:cubicBezTo>
                  <a:pt x="3128788" y="-3381"/>
                  <a:pt x="3338741" y="-10376"/>
                  <a:pt x="3647661" y="0"/>
                </a:cubicBezTo>
                <a:cubicBezTo>
                  <a:pt x="3628986" y="244498"/>
                  <a:pt x="3624774" y="362520"/>
                  <a:pt x="3647661" y="545010"/>
                </a:cubicBezTo>
                <a:cubicBezTo>
                  <a:pt x="3670549" y="727500"/>
                  <a:pt x="3619543" y="968439"/>
                  <a:pt x="3647661" y="1134381"/>
                </a:cubicBezTo>
                <a:cubicBezTo>
                  <a:pt x="3675779" y="1300323"/>
                  <a:pt x="3670065" y="1646297"/>
                  <a:pt x="3647661" y="1856836"/>
                </a:cubicBezTo>
                <a:cubicBezTo>
                  <a:pt x="3625257" y="2067375"/>
                  <a:pt x="3632904" y="2315399"/>
                  <a:pt x="3647661" y="2490568"/>
                </a:cubicBezTo>
                <a:cubicBezTo>
                  <a:pt x="3662418" y="2665737"/>
                  <a:pt x="3616073" y="2880164"/>
                  <a:pt x="3647661" y="3124300"/>
                </a:cubicBezTo>
                <a:cubicBezTo>
                  <a:pt x="3679249" y="3368436"/>
                  <a:pt x="3677361" y="3519722"/>
                  <a:pt x="3647661" y="3758032"/>
                </a:cubicBezTo>
                <a:cubicBezTo>
                  <a:pt x="3617961" y="3996342"/>
                  <a:pt x="3615180" y="4147465"/>
                  <a:pt x="3647661" y="4436126"/>
                </a:cubicBezTo>
                <a:cubicBezTo>
                  <a:pt x="3506685" y="4421969"/>
                  <a:pt x="3266652" y="4433618"/>
                  <a:pt x="3149147" y="4436126"/>
                </a:cubicBezTo>
                <a:cubicBezTo>
                  <a:pt x="3031642" y="4438634"/>
                  <a:pt x="2832267" y="4432536"/>
                  <a:pt x="2650634" y="4436126"/>
                </a:cubicBezTo>
                <a:cubicBezTo>
                  <a:pt x="2469001" y="4439716"/>
                  <a:pt x="2324677" y="4416284"/>
                  <a:pt x="2042690" y="4436126"/>
                </a:cubicBezTo>
                <a:cubicBezTo>
                  <a:pt x="1760703" y="4455968"/>
                  <a:pt x="1686949" y="4416099"/>
                  <a:pt x="1398270" y="4436126"/>
                </a:cubicBezTo>
                <a:cubicBezTo>
                  <a:pt x="1109591" y="4456153"/>
                  <a:pt x="1071585" y="4455485"/>
                  <a:pt x="899756" y="4436126"/>
                </a:cubicBezTo>
                <a:cubicBezTo>
                  <a:pt x="727927" y="4416767"/>
                  <a:pt x="344407" y="4430463"/>
                  <a:pt x="0" y="4436126"/>
                </a:cubicBezTo>
                <a:cubicBezTo>
                  <a:pt x="5440" y="4303018"/>
                  <a:pt x="91" y="4161914"/>
                  <a:pt x="0" y="3891116"/>
                </a:cubicBezTo>
                <a:cubicBezTo>
                  <a:pt x="-91" y="3620318"/>
                  <a:pt x="-11601" y="3462294"/>
                  <a:pt x="0" y="3301745"/>
                </a:cubicBezTo>
                <a:cubicBezTo>
                  <a:pt x="11601" y="3141196"/>
                  <a:pt x="22776" y="2916996"/>
                  <a:pt x="0" y="2756735"/>
                </a:cubicBezTo>
                <a:cubicBezTo>
                  <a:pt x="-22776" y="2596474"/>
                  <a:pt x="5257" y="2440491"/>
                  <a:pt x="0" y="2256087"/>
                </a:cubicBezTo>
                <a:cubicBezTo>
                  <a:pt x="-5257" y="2071683"/>
                  <a:pt x="20189" y="1902567"/>
                  <a:pt x="0" y="1666716"/>
                </a:cubicBezTo>
                <a:cubicBezTo>
                  <a:pt x="-20189" y="1430865"/>
                  <a:pt x="-21241" y="1161108"/>
                  <a:pt x="0" y="988622"/>
                </a:cubicBezTo>
                <a:cubicBezTo>
                  <a:pt x="21241" y="816136"/>
                  <a:pt x="17108" y="406740"/>
                  <a:pt x="0" y="0"/>
                </a:cubicBezTo>
                <a:close/>
              </a:path>
            </a:pathLst>
          </a:custGeom>
          <a:ln w="5715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6872833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928114" y="1232452"/>
            <a:ext cx="3200400" cy="38509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3200">
                <a:solidFill>
                  <a:schemeClr val="bg1"/>
                </a:solidFill>
                <a:cs typeface="Calibri"/>
              </a:rPr>
              <a:t>Проект сделали: Сотников Ярослав и Курасов Александр </a:t>
            </a:r>
          </a:p>
        </p:txBody>
      </p:sp>
      <p:sp>
        <p:nvSpPr>
          <p:cNvPr id="109" name="Rectangle 6">
            <a:extLst>
              <a:ext uri="{FF2B5EF4-FFF2-40B4-BE49-F238E27FC236}">
                <a16:creationId xmlns:a16="http://schemas.microsoft.com/office/drawing/2014/main" id="{2A39B854-4B6C-4F7F-A602-6F97770CE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439978"/>
            <a:ext cx="6281928" cy="27432"/>
          </a:xfrm>
          <a:custGeom>
            <a:avLst/>
            <a:gdLst>
              <a:gd name="connsiteX0" fmla="*/ 0 w 6281928"/>
              <a:gd name="connsiteY0" fmla="*/ 0 h 27432"/>
              <a:gd name="connsiteX1" fmla="*/ 572353 w 6281928"/>
              <a:gd name="connsiteY1" fmla="*/ 0 h 27432"/>
              <a:gd name="connsiteX2" fmla="*/ 1207526 w 6281928"/>
              <a:gd name="connsiteY2" fmla="*/ 0 h 27432"/>
              <a:gd name="connsiteX3" fmla="*/ 1779880 w 6281928"/>
              <a:gd name="connsiteY3" fmla="*/ 0 h 27432"/>
              <a:gd name="connsiteX4" fmla="*/ 2540691 w 6281928"/>
              <a:gd name="connsiteY4" fmla="*/ 0 h 27432"/>
              <a:gd name="connsiteX5" fmla="*/ 3238683 w 6281928"/>
              <a:gd name="connsiteY5" fmla="*/ 0 h 27432"/>
              <a:gd name="connsiteX6" fmla="*/ 3936675 w 6281928"/>
              <a:gd name="connsiteY6" fmla="*/ 0 h 27432"/>
              <a:gd name="connsiteX7" fmla="*/ 4760305 w 6281928"/>
              <a:gd name="connsiteY7" fmla="*/ 0 h 27432"/>
              <a:gd name="connsiteX8" fmla="*/ 5521117 w 6281928"/>
              <a:gd name="connsiteY8" fmla="*/ 0 h 27432"/>
              <a:gd name="connsiteX9" fmla="*/ 6281928 w 6281928"/>
              <a:gd name="connsiteY9" fmla="*/ 0 h 27432"/>
              <a:gd name="connsiteX10" fmla="*/ 6281928 w 6281928"/>
              <a:gd name="connsiteY10" fmla="*/ 27432 h 27432"/>
              <a:gd name="connsiteX11" fmla="*/ 5772394 w 6281928"/>
              <a:gd name="connsiteY11" fmla="*/ 27432 h 27432"/>
              <a:gd name="connsiteX12" fmla="*/ 5200040 w 6281928"/>
              <a:gd name="connsiteY12" fmla="*/ 27432 h 27432"/>
              <a:gd name="connsiteX13" fmla="*/ 4439229 w 6281928"/>
              <a:gd name="connsiteY13" fmla="*/ 27432 h 27432"/>
              <a:gd name="connsiteX14" fmla="*/ 3615599 w 6281928"/>
              <a:gd name="connsiteY14" fmla="*/ 27432 h 27432"/>
              <a:gd name="connsiteX15" fmla="*/ 2980426 w 6281928"/>
              <a:gd name="connsiteY15" fmla="*/ 27432 h 27432"/>
              <a:gd name="connsiteX16" fmla="*/ 2156795 w 6281928"/>
              <a:gd name="connsiteY16" fmla="*/ 27432 h 27432"/>
              <a:gd name="connsiteX17" fmla="*/ 1584442 w 6281928"/>
              <a:gd name="connsiteY17" fmla="*/ 27432 h 27432"/>
              <a:gd name="connsiteX18" fmla="*/ 1074908 w 6281928"/>
              <a:gd name="connsiteY18" fmla="*/ 27432 h 27432"/>
              <a:gd name="connsiteX19" fmla="*/ 0 w 6281928"/>
              <a:gd name="connsiteY19" fmla="*/ 27432 h 27432"/>
              <a:gd name="connsiteX20" fmla="*/ 0 w 6281928"/>
              <a:gd name="connsiteY20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81928" h="27432" fill="none" extrusionOk="0">
                <a:moveTo>
                  <a:pt x="0" y="0"/>
                </a:moveTo>
                <a:cubicBezTo>
                  <a:pt x="205960" y="24870"/>
                  <a:pt x="343550" y="5918"/>
                  <a:pt x="572353" y="0"/>
                </a:cubicBezTo>
                <a:cubicBezTo>
                  <a:pt x="801156" y="-5918"/>
                  <a:pt x="1015649" y="-11381"/>
                  <a:pt x="1207526" y="0"/>
                </a:cubicBezTo>
                <a:cubicBezTo>
                  <a:pt x="1399403" y="11381"/>
                  <a:pt x="1549725" y="7866"/>
                  <a:pt x="1779880" y="0"/>
                </a:cubicBezTo>
                <a:cubicBezTo>
                  <a:pt x="2010035" y="-7866"/>
                  <a:pt x="2190674" y="12826"/>
                  <a:pt x="2540691" y="0"/>
                </a:cubicBezTo>
                <a:cubicBezTo>
                  <a:pt x="2890708" y="-12826"/>
                  <a:pt x="3025718" y="-18534"/>
                  <a:pt x="3238683" y="0"/>
                </a:cubicBezTo>
                <a:cubicBezTo>
                  <a:pt x="3451648" y="18534"/>
                  <a:pt x="3603947" y="14884"/>
                  <a:pt x="3936675" y="0"/>
                </a:cubicBezTo>
                <a:cubicBezTo>
                  <a:pt x="4269403" y="-14884"/>
                  <a:pt x="4480718" y="-24607"/>
                  <a:pt x="4760305" y="0"/>
                </a:cubicBezTo>
                <a:cubicBezTo>
                  <a:pt x="5039892" y="24607"/>
                  <a:pt x="5359549" y="-31311"/>
                  <a:pt x="5521117" y="0"/>
                </a:cubicBezTo>
                <a:cubicBezTo>
                  <a:pt x="5682685" y="31311"/>
                  <a:pt x="5986067" y="-12593"/>
                  <a:pt x="6281928" y="0"/>
                </a:cubicBezTo>
                <a:cubicBezTo>
                  <a:pt x="6282764" y="13055"/>
                  <a:pt x="6281755" y="18641"/>
                  <a:pt x="6281928" y="27432"/>
                </a:cubicBezTo>
                <a:cubicBezTo>
                  <a:pt x="6078981" y="17572"/>
                  <a:pt x="5961061" y="11434"/>
                  <a:pt x="5772394" y="27432"/>
                </a:cubicBezTo>
                <a:cubicBezTo>
                  <a:pt x="5583727" y="43430"/>
                  <a:pt x="5329968" y="33352"/>
                  <a:pt x="5200040" y="27432"/>
                </a:cubicBezTo>
                <a:cubicBezTo>
                  <a:pt x="5070112" y="21512"/>
                  <a:pt x="4793288" y="30214"/>
                  <a:pt x="4439229" y="27432"/>
                </a:cubicBezTo>
                <a:cubicBezTo>
                  <a:pt x="4085170" y="24650"/>
                  <a:pt x="3813765" y="-7322"/>
                  <a:pt x="3615599" y="27432"/>
                </a:cubicBezTo>
                <a:cubicBezTo>
                  <a:pt x="3417433" y="62186"/>
                  <a:pt x="3133643" y="29871"/>
                  <a:pt x="2980426" y="27432"/>
                </a:cubicBezTo>
                <a:cubicBezTo>
                  <a:pt x="2827209" y="24993"/>
                  <a:pt x="2380685" y="60994"/>
                  <a:pt x="2156795" y="27432"/>
                </a:cubicBezTo>
                <a:cubicBezTo>
                  <a:pt x="1932905" y="-6130"/>
                  <a:pt x="1716744" y="7746"/>
                  <a:pt x="1584442" y="27432"/>
                </a:cubicBezTo>
                <a:cubicBezTo>
                  <a:pt x="1452140" y="47118"/>
                  <a:pt x="1280887" y="21894"/>
                  <a:pt x="1074908" y="27432"/>
                </a:cubicBezTo>
                <a:cubicBezTo>
                  <a:pt x="868929" y="32970"/>
                  <a:pt x="318124" y="-8734"/>
                  <a:pt x="0" y="27432"/>
                </a:cubicBezTo>
                <a:cubicBezTo>
                  <a:pt x="988" y="17221"/>
                  <a:pt x="-970" y="7538"/>
                  <a:pt x="0" y="0"/>
                </a:cubicBezTo>
                <a:close/>
              </a:path>
              <a:path w="6281928" h="27432" stroke="0" extrusionOk="0">
                <a:moveTo>
                  <a:pt x="0" y="0"/>
                </a:moveTo>
                <a:cubicBezTo>
                  <a:pt x="135290" y="27650"/>
                  <a:pt x="488372" y="4391"/>
                  <a:pt x="635173" y="0"/>
                </a:cubicBezTo>
                <a:cubicBezTo>
                  <a:pt x="781974" y="-4391"/>
                  <a:pt x="992816" y="14310"/>
                  <a:pt x="1144707" y="0"/>
                </a:cubicBezTo>
                <a:cubicBezTo>
                  <a:pt x="1296598" y="-14310"/>
                  <a:pt x="1796462" y="-1258"/>
                  <a:pt x="1968337" y="0"/>
                </a:cubicBezTo>
                <a:cubicBezTo>
                  <a:pt x="2140212" y="1258"/>
                  <a:pt x="2343376" y="-12852"/>
                  <a:pt x="2603510" y="0"/>
                </a:cubicBezTo>
                <a:cubicBezTo>
                  <a:pt x="2863644" y="12852"/>
                  <a:pt x="2935073" y="-10591"/>
                  <a:pt x="3238683" y="0"/>
                </a:cubicBezTo>
                <a:cubicBezTo>
                  <a:pt x="3542293" y="10591"/>
                  <a:pt x="3731676" y="3538"/>
                  <a:pt x="4062313" y="0"/>
                </a:cubicBezTo>
                <a:cubicBezTo>
                  <a:pt x="4392950" y="-3538"/>
                  <a:pt x="4440715" y="28126"/>
                  <a:pt x="4634667" y="0"/>
                </a:cubicBezTo>
                <a:cubicBezTo>
                  <a:pt x="4828619" y="-28126"/>
                  <a:pt x="5052661" y="8974"/>
                  <a:pt x="5458297" y="0"/>
                </a:cubicBezTo>
                <a:cubicBezTo>
                  <a:pt x="5863933" y="-8974"/>
                  <a:pt x="5906900" y="-24516"/>
                  <a:pt x="6281928" y="0"/>
                </a:cubicBezTo>
                <a:cubicBezTo>
                  <a:pt x="6282725" y="11634"/>
                  <a:pt x="6283131" y="16994"/>
                  <a:pt x="6281928" y="27432"/>
                </a:cubicBezTo>
                <a:cubicBezTo>
                  <a:pt x="6036108" y="24483"/>
                  <a:pt x="5743611" y="19559"/>
                  <a:pt x="5583936" y="27432"/>
                </a:cubicBezTo>
                <a:cubicBezTo>
                  <a:pt x="5424261" y="35305"/>
                  <a:pt x="5250533" y="8965"/>
                  <a:pt x="4948763" y="27432"/>
                </a:cubicBezTo>
                <a:cubicBezTo>
                  <a:pt x="4646993" y="45899"/>
                  <a:pt x="4354673" y="16709"/>
                  <a:pt x="4125133" y="27432"/>
                </a:cubicBezTo>
                <a:cubicBezTo>
                  <a:pt x="3895593" y="38156"/>
                  <a:pt x="3570246" y="38353"/>
                  <a:pt x="3301502" y="27432"/>
                </a:cubicBezTo>
                <a:cubicBezTo>
                  <a:pt x="3032758" y="16511"/>
                  <a:pt x="2955340" y="21049"/>
                  <a:pt x="2729149" y="27432"/>
                </a:cubicBezTo>
                <a:cubicBezTo>
                  <a:pt x="2502958" y="33815"/>
                  <a:pt x="2269423" y="12286"/>
                  <a:pt x="2031157" y="27432"/>
                </a:cubicBezTo>
                <a:cubicBezTo>
                  <a:pt x="1792891" y="42578"/>
                  <a:pt x="1484731" y="31266"/>
                  <a:pt x="1207526" y="27432"/>
                </a:cubicBezTo>
                <a:cubicBezTo>
                  <a:pt x="930321" y="23598"/>
                  <a:pt x="560231" y="-24258"/>
                  <a:pt x="0" y="27432"/>
                </a:cubicBezTo>
                <a:cubicBezTo>
                  <a:pt x="894" y="14250"/>
                  <a:pt x="667" y="11053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1275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E8730-B832-4F3A-B113-DB25D0B68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 err="1">
                <a:latin typeface="Arial"/>
                <a:cs typeface="Arial"/>
              </a:rPr>
              <a:t>Общее</a:t>
            </a:r>
            <a:r>
              <a:rPr lang="en-US" sz="7200" dirty="0">
                <a:latin typeface="Arial"/>
                <a:cs typeface="Arial"/>
              </a:rPr>
              <a:t> </a:t>
            </a:r>
            <a:r>
              <a:rPr lang="en-US" sz="7200" dirty="0" err="1">
                <a:latin typeface="Arial"/>
                <a:cs typeface="Arial"/>
              </a:rPr>
              <a:t>описание</a:t>
            </a:r>
            <a:endParaRPr lang="en-US" sz="7200">
              <a:latin typeface="Arial"/>
              <a:cs typeface="Arial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072" y="1817073"/>
            <a:ext cx="11018520" cy="18288"/>
          </a:xfrm>
          <a:custGeom>
            <a:avLst/>
            <a:gdLst>
              <a:gd name="connsiteX0" fmla="*/ 0 w 11018520"/>
              <a:gd name="connsiteY0" fmla="*/ 0 h 18288"/>
              <a:gd name="connsiteX1" fmla="*/ 468287 w 11018520"/>
              <a:gd name="connsiteY1" fmla="*/ 0 h 18288"/>
              <a:gd name="connsiteX2" fmla="*/ 1156945 w 11018520"/>
              <a:gd name="connsiteY2" fmla="*/ 0 h 18288"/>
              <a:gd name="connsiteX3" fmla="*/ 1955787 w 11018520"/>
              <a:gd name="connsiteY3" fmla="*/ 0 h 18288"/>
              <a:gd name="connsiteX4" fmla="*/ 2313889 w 11018520"/>
              <a:gd name="connsiteY4" fmla="*/ 0 h 18288"/>
              <a:gd name="connsiteX5" fmla="*/ 2671991 w 11018520"/>
              <a:gd name="connsiteY5" fmla="*/ 0 h 18288"/>
              <a:gd name="connsiteX6" fmla="*/ 3581019 w 11018520"/>
              <a:gd name="connsiteY6" fmla="*/ 0 h 18288"/>
              <a:gd name="connsiteX7" fmla="*/ 4269677 w 11018520"/>
              <a:gd name="connsiteY7" fmla="*/ 0 h 18288"/>
              <a:gd name="connsiteX8" fmla="*/ 4627778 w 11018520"/>
              <a:gd name="connsiteY8" fmla="*/ 0 h 18288"/>
              <a:gd name="connsiteX9" fmla="*/ 5316436 w 11018520"/>
              <a:gd name="connsiteY9" fmla="*/ 0 h 18288"/>
              <a:gd name="connsiteX10" fmla="*/ 6225464 w 11018520"/>
              <a:gd name="connsiteY10" fmla="*/ 0 h 18288"/>
              <a:gd name="connsiteX11" fmla="*/ 6803936 w 11018520"/>
              <a:gd name="connsiteY11" fmla="*/ 0 h 18288"/>
              <a:gd name="connsiteX12" fmla="*/ 7382408 w 11018520"/>
              <a:gd name="connsiteY12" fmla="*/ 0 h 18288"/>
              <a:gd name="connsiteX13" fmla="*/ 8071066 w 11018520"/>
              <a:gd name="connsiteY13" fmla="*/ 0 h 18288"/>
              <a:gd name="connsiteX14" fmla="*/ 8869909 w 11018520"/>
              <a:gd name="connsiteY14" fmla="*/ 0 h 18288"/>
              <a:gd name="connsiteX15" fmla="*/ 9668751 w 11018520"/>
              <a:gd name="connsiteY15" fmla="*/ 0 h 18288"/>
              <a:gd name="connsiteX16" fmla="*/ 11018520 w 11018520"/>
              <a:gd name="connsiteY16" fmla="*/ 0 h 18288"/>
              <a:gd name="connsiteX17" fmla="*/ 11018520 w 11018520"/>
              <a:gd name="connsiteY17" fmla="*/ 18288 h 18288"/>
              <a:gd name="connsiteX18" fmla="*/ 10550233 w 11018520"/>
              <a:gd name="connsiteY18" fmla="*/ 18288 h 18288"/>
              <a:gd name="connsiteX19" fmla="*/ 9641205 w 11018520"/>
              <a:gd name="connsiteY19" fmla="*/ 18288 h 18288"/>
              <a:gd name="connsiteX20" fmla="*/ 8952548 w 11018520"/>
              <a:gd name="connsiteY20" fmla="*/ 18288 h 18288"/>
              <a:gd name="connsiteX21" fmla="*/ 8594446 w 11018520"/>
              <a:gd name="connsiteY21" fmla="*/ 18288 h 18288"/>
              <a:gd name="connsiteX22" fmla="*/ 7905788 w 11018520"/>
              <a:gd name="connsiteY22" fmla="*/ 18288 h 18288"/>
              <a:gd name="connsiteX23" fmla="*/ 7327316 w 11018520"/>
              <a:gd name="connsiteY23" fmla="*/ 18288 h 18288"/>
              <a:gd name="connsiteX24" fmla="*/ 6748844 w 11018520"/>
              <a:gd name="connsiteY24" fmla="*/ 18288 h 18288"/>
              <a:gd name="connsiteX25" fmla="*/ 6170371 w 11018520"/>
              <a:gd name="connsiteY25" fmla="*/ 18288 h 18288"/>
              <a:gd name="connsiteX26" fmla="*/ 5591899 w 11018520"/>
              <a:gd name="connsiteY26" fmla="*/ 18288 h 18288"/>
              <a:gd name="connsiteX27" fmla="*/ 4793056 w 11018520"/>
              <a:gd name="connsiteY27" fmla="*/ 18288 h 18288"/>
              <a:gd name="connsiteX28" fmla="*/ 4104399 w 11018520"/>
              <a:gd name="connsiteY28" fmla="*/ 18288 h 18288"/>
              <a:gd name="connsiteX29" fmla="*/ 3746297 w 11018520"/>
              <a:gd name="connsiteY29" fmla="*/ 18288 h 18288"/>
              <a:gd name="connsiteX30" fmla="*/ 3167825 w 11018520"/>
              <a:gd name="connsiteY30" fmla="*/ 18288 h 18288"/>
              <a:gd name="connsiteX31" fmla="*/ 2368982 w 11018520"/>
              <a:gd name="connsiteY31" fmla="*/ 18288 h 18288"/>
              <a:gd name="connsiteX32" fmla="*/ 1900695 w 11018520"/>
              <a:gd name="connsiteY32" fmla="*/ 18288 h 18288"/>
              <a:gd name="connsiteX33" fmla="*/ 991667 w 11018520"/>
              <a:gd name="connsiteY33" fmla="*/ 18288 h 18288"/>
              <a:gd name="connsiteX34" fmla="*/ 0 w 11018520"/>
              <a:gd name="connsiteY34" fmla="*/ 18288 h 18288"/>
              <a:gd name="connsiteX35" fmla="*/ 0 w 11018520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018520" h="18288" fill="none" extrusionOk="0">
                <a:moveTo>
                  <a:pt x="0" y="0"/>
                </a:moveTo>
                <a:cubicBezTo>
                  <a:pt x="176840" y="19448"/>
                  <a:pt x="369510" y="1686"/>
                  <a:pt x="468287" y="0"/>
                </a:cubicBezTo>
                <a:cubicBezTo>
                  <a:pt x="567064" y="-1686"/>
                  <a:pt x="844925" y="28710"/>
                  <a:pt x="1156945" y="0"/>
                </a:cubicBezTo>
                <a:cubicBezTo>
                  <a:pt x="1468965" y="-28710"/>
                  <a:pt x="1755775" y="35306"/>
                  <a:pt x="1955787" y="0"/>
                </a:cubicBezTo>
                <a:cubicBezTo>
                  <a:pt x="2155799" y="-35306"/>
                  <a:pt x="2224532" y="-16632"/>
                  <a:pt x="2313889" y="0"/>
                </a:cubicBezTo>
                <a:cubicBezTo>
                  <a:pt x="2403246" y="16632"/>
                  <a:pt x="2494050" y="6083"/>
                  <a:pt x="2671991" y="0"/>
                </a:cubicBezTo>
                <a:cubicBezTo>
                  <a:pt x="2849932" y="-6083"/>
                  <a:pt x="3354152" y="34614"/>
                  <a:pt x="3581019" y="0"/>
                </a:cubicBezTo>
                <a:cubicBezTo>
                  <a:pt x="3807886" y="-34614"/>
                  <a:pt x="4022451" y="14254"/>
                  <a:pt x="4269677" y="0"/>
                </a:cubicBezTo>
                <a:cubicBezTo>
                  <a:pt x="4516903" y="-14254"/>
                  <a:pt x="4514495" y="-13291"/>
                  <a:pt x="4627778" y="0"/>
                </a:cubicBezTo>
                <a:cubicBezTo>
                  <a:pt x="4741061" y="13291"/>
                  <a:pt x="5120758" y="-22660"/>
                  <a:pt x="5316436" y="0"/>
                </a:cubicBezTo>
                <a:cubicBezTo>
                  <a:pt x="5512114" y="22660"/>
                  <a:pt x="5812155" y="-9513"/>
                  <a:pt x="6225464" y="0"/>
                </a:cubicBezTo>
                <a:cubicBezTo>
                  <a:pt x="6638773" y="9513"/>
                  <a:pt x="6545417" y="2479"/>
                  <a:pt x="6803936" y="0"/>
                </a:cubicBezTo>
                <a:cubicBezTo>
                  <a:pt x="7062455" y="-2479"/>
                  <a:pt x="7245098" y="-20209"/>
                  <a:pt x="7382408" y="0"/>
                </a:cubicBezTo>
                <a:cubicBezTo>
                  <a:pt x="7519718" y="20209"/>
                  <a:pt x="7801947" y="19736"/>
                  <a:pt x="8071066" y="0"/>
                </a:cubicBezTo>
                <a:cubicBezTo>
                  <a:pt x="8340185" y="-19736"/>
                  <a:pt x="8495312" y="-6666"/>
                  <a:pt x="8869909" y="0"/>
                </a:cubicBezTo>
                <a:cubicBezTo>
                  <a:pt x="9244506" y="6666"/>
                  <a:pt x="9501461" y="-13745"/>
                  <a:pt x="9668751" y="0"/>
                </a:cubicBezTo>
                <a:cubicBezTo>
                  <a:pt x="9836041" y="13745"/>
                  <a:pt x="10607605" y="14143"/>
                  <a:pt x="11018520" y="0"/>
                </a:cubicBezTo>
                <a:cubicBezTo>
                  <a:pt x="11019166" y="4451"/>
                  <a:pt x="11019010" y="9226"/>
                  <a:pt x="11018520" y="18288"/>
                </a:cubicBezTo>
                <a:cubicBezTo>
                  <a:pt x="10834966" y="15274"/>
                  <a:pt x="10754561" y="35250"/>
                  <a:pt x="10550233" y="18288"/>
                </a:cubicBezTo>
                <a:cubicBezTo>
                  <a:pt x="10345905" y="1326"/>
                  <a:pt x="9906342" y="45884"/>
                  <a:pt x="9641205" y="18288"/>
                </a:cubicBezTo>
                <a:cubicBezTo>
                  <a:pt x="9376068" y="-9308"/>
                  <a:pt x="9177188" y="43988"/>
                  <a:pt x="8952548" y="18288"/>
                </a:cubicBezTo>
                <a:cubicBezTo>
                  <a:pt x="8727908" y="-7412"/>
                  <a:pt x="8707007" y="3271"/>
                  <a:pt x="8594446" y="18288"/>
                </a:cubicBezTo>
                <a:cubicBezTo>
                  <a:pt x="8481885" y="33305"/>
                  <a:pt x="8175004" y="35109"/>
                  <a:pt x="7905788" y="18288"/>
                </a:cubicBezTo>
                <a:cubicBezTo>
                  <a:pt x="7636572" y="1467"/>
                  <a:pt x="7535638" y="7399"/>
                  <a:pt x="7327316" y="18288"/>
                </a:cubicBezTo>
                <a:cubicBezTo>
                  <a:pt x="7118994" y="29177"/>
                  <a:pt x="6978247" y="47205"/>
                  <a:pt x="6748844" y="18288"/>
                </a:cubicBezTo>
                <a:cubicBezTo>
                  <a:pt x="6519441" y="-10629"/>
                  <a:pt x="6459241" y="43308"/>
                  <a:pt x="6170371" y="18288"/>
                </a:cubicBezTo>
                <a:cubicBezTo>
                  <a:pt x="5881501" y="-6732"/>
                  <a:pt x="5736201" y="35971"/>
                  <a:pt x="5591899" y="18288"/>
                </a:cubicBezTo>
                <a:cubicBezTo>
                  <a:pt x="5447597" y="605"/>
                  <a:pt x="4990303" y="20409"/>
                  <a:pt x="4793056" y="18288"/>
                </a:cubicBezTo>
                <a:cubicBezTo>
                  <a:pt x="4595809" y="16167"/>
                  <a:pt x="4271723" y="2909"/>
                  <a:pt x="4104399" y="18288"/>
                </a:cubicBezTo>
                <a:cubicBezTo>
                  <a:pt x="3937075" y="33667"/>
                  <a:pt x="3923235" y="10730"/>
                  <a:pt x="3746297" y="18288"/>
                </a:cubicBezTo>
                <a:cubicBezTo>
                  <a:pt x="3569359" y="25846"/>
                  <a:pt x="3351081" y="24702"/>
                  <a:pt x="3167825" y="18288"/>
                </a:cubicBezTo>
                <a:cubicBezTo>
                  <a:pt x="2984569" y="11874"/>
                  <a:pt x="2708033" y="13293"/>
                  <a:pt x="2368982" y="18288"/>
                </a:cubicBezTo>
                <a:cubicBezTo>
                  <a:pt x="2029931" y="23283"/>
                  <a:pt x="2009060" y="37671"/>
                  <a:pt x="1900695" y="18288"/>
                </a:cubicBezTo>
                <a:cubicBezTo>
                  <a:pt x="1792330" y="-1095"/>
                  <a:pt x="1183178" y="9337"/>
                  <a:pt x="991667" y="18288"/>
                </a:cubicBezTo>
                <a:cubicBezTo>
                  <a:pt x="800156" y="27239"/>
                  <a:pt x="375690" y="34110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1018520" h="18288" stroke="0" extrusionOk="0">
                <a:moveTo>
                  <a:pt x="0" y="0"/>
                </a:moveTo>
                <a:cubicBezTo>
                  <a:pt x="266588" y="-23405"/>
                  <a:pt x="350503" y="-27031"/>
                  <a:pt x="578472" y="0"/>
                </a:cubicBezTo>
                <a:cubicBezTo>
                  <a:pt x="806441" y="27031"/>
                  <a:pt x="803976" y="13604"/>
                  <a:pt x="936574" y="0"/>
                </a:cubicBezTo>
                <a:cubicBezTo>
                  <a:pt x="1069172" y="-13604"/>
                  <a:pt x="1661335" y="-31902"/>
                  <a:pt x="1845602" y="0"/>
                </a:cubicBezTo>
                <a:cubicBezTo>
                  <a:pt x="2029869" y="31902"/>
                  <a:pt x="2273452" y="17005"/>
                  <a:pt x="2424074" y="0"/>
                </a:cubicBezTo>
                <a:cubicBezTo>
                  <a:pt x="2574696" y="-17005"/>
                  <a:pt x="2790864" y="-28133"/>
                  <a:pt x="3002547" y="0"/>
                </a:cubicBezTo>
                <a:cubicBezTo>
                  <a:pt x="3214230" y="28133"/>
                  <a:pt x="3605033" y="-14934"/>
                  <a:pt x="3911575" y="0"/>
                </a:cubicBezTo>
                <a:cubicBezTo>
                  <a:pt x="4218117" y="14934"/>
                  <a:pt x="4198004" y="3604"/>
                  <a:pt x="4379862" y="0"/>
                </a:cubicBezTo>
                <a:cubicBezTo>
                  <a:pt x="4561720" y="-3604"/>
                  <a:pt x="4941151" y="-37368"/>
                  <a:pt x="5288890" y="0"/>
                </a:cubicBezTo>
                <a:cubicBezTo>
                  <a:pt x="5636629" y="37368"/>
                  <a:pt x="6011513" y="-33898"/>
                  <a:pt x="6197918" y="0"/>
                </a:cubicBezTo>
                <a:cubicBezTo>
                  <a:pt x="6384323" y="33898"/>
                  <a:pt x="6555799" y="11241"/>
                  <a:pt x="6886575" y="0"/>
                </a:cubicBezTo>
                <a:cubicBezTo>
                  <a:pt x="7217351" y="-11241"/>
                  <a:pt x="7604472" y="-44614"/>
                  <a:pt x="7795603" y="0"/>
                </a:cubicBezTo>
                <a:cubicBezTo>
                  <a:pt x="7986734" y="44614"/>
                  <a:pt x="8098870" y="-11086"/>
                  <a:pt x="8374075" y="0"/>
                </a:cubicBezTo>
                <a:cubicBezTo>
                  <a:pt x="8649280" y="11086"/>
                  <a:pt x="8701749" y="-25020"/>
                  <a:pt x="8952548" y="0"/>
                </a:cubicBezTo>
                <a:cubicBezTo>
                  <a:pt x="9203347" y="25020"/>
                  <a:pt x="9519297" y="4274"/>
                  <a:pt x="9751390" y="0"/>
                </a:cubicBezTo>
                <a:cubicBezTo>
                  <a:pt x="9983483" y="-4274"/>
                  <a:pt x="10169881" y="16480"/>
                  <a:pt x="10329863" y="0"/>
                </a:cubicBezTo>
                <a:cubicBezTo>
                  <a:pt x="10489845" y="-16480"/>
                  <a:pt x="10750941" y="-9727"/>
                  <a:pt x="11018520" y="0"/>
                </a:cubicBezTo>
                <a:cubicBezTo>
                  <a:pt x="11018113" y="8690"/>
                  <a:pt x="11018366" y="14141"/>
                  <a:pt x="11018520" y="18288"/>
                </a:cubicBezTo>
                <a:cubicBezTo>
                  <a:pt x="10841176" y="-3597"/>
                  <a:pt x="10399304" y="41504"/>
                  <a:pt x="10219677" y="18288"/>
                </a:cubicBezTo>
                <a:cubicBezTo>
                  <a:pt x="10040050" y="-4928"/>
                  <a:pt x="10030762" y="16144"/>
                  <a:pt x="9861575" y="18288"/>
                </a:cubicBezTo>
                <a:cubicBezTo>
                  <a:pt x="9692388" y="20432"/>
                  <a:pt x="9529439" y="40380"/>
                  <a:pt x="9393288" y="18288"/>
                </a:cubicBezTo>
                <a:cubicBezTo>
                  <a:pt x="9257137" y="-3804"/>
                  <a:pt x="8825003" y="25592"/>
                  <a:pt x="8484260" y="18288"/>
                </a:cubicBezTo>
                <a:cubicBezTo>
                  <a:pt x="8143517" y="10984"/>
                  <a:pt x="8082894" y="45968"/>
                  <a:pt x="7795603" y="18288"/>
                </a:cubicBezTo>
                <a:cubicBezTo>
                  <a:pt x="7508312" y="-9392"/>
                  <a:pt x="7466074" y="19486"/>
                  <a:pt x="7327316" y="18288"/>
                </a:cubicBezTo>
                <a:cubicBezTo>
                  <a:pt x="7188558" y="17090"/>
                  <a:pt x="6869645" y="4657"/>
                  <a:pt x="6638658" y="18288"/>
                </a:cubicBezTo>
                <a:cubicBezTo>
                  <a:pt x="6407671" y="31919"/>
                  <a:pt x="6359238" y="35967"/>
                  <a:pt x="6280556" y="18288"/>
                </a:cubicBezTo>
                <a:cubicBezTo>
                  <a:pt x="6201874" y="609"/>
                  <a:pt x="6041216" y="22404"/>
                  <a:pt x="5922455" y="18288"/>
                </a:cubicBezTo>
                <a:cubicBezTo>
                  <a:pt x="5803694" y="14172"/>
                  <a:pt x="5555521" y="48848"/>
                  <a:pt x="5233797" y="18288"/>
                </a:cubicBezTo>
                <a:cubicBezTo>
                  <a:pt x="4912073" y="-12272"/>
                  <a:pt x="4986440" y="-2740"/>
                  <a:pt x="4765510" y="18288"/>
                </a:cubicBezTo>
                <a:cubicBezTo>
                  <a:pt x="4544580" y="39316"/>
                  <a:pt x="4177715" y="18248"/>
                  <a:pt x="3966667" y="18288"/>
                </a:cubicBezTo>
                <a:cubicBezTo>
                  <a:pt x="3755619" y="18328"/>
                  <a:pt x="3664519" y="22387"/>
                  <a:pt x="3498380" y="18288"/>
                </a:cubicBezTo>
                <a:cubicBezTo>
                  <a:pt x="3332241" y="14189"/>
                  <a:pt x="3065858" y="-7524"/>
                  <a:pt x="2699537" y="18288"/>
                </a:cubicBezTo>
                <a:cubicBezTo>
                  <a:pt x="2333216" y="44100"/>
                  <a:pt x="2505666" y="4650"/>
                  <a:pt x="2341436" y="18288"/>
                </a:cubicBezTo>
                <a:cubicBezTo>
                  <a:pt x="2177206" y="31926"/>
                  <a:pt x="1790164" y="19880"/>
                  <a:pt x="1542593" y="18288"/>
                </a:cubicBezTo>
                <a:cubicBezTo>
                  <a:pt x="1295022" y="16696"/>
                  <a:pt x="1218012" y="39325"/>
                  <a:pt x="1074306" y="18288"/>
                </a:cubicBezTo>
                <a:cubicBezTo>
                  <a:pt x="930600" y="-2749"/>
                  <a:pt x="797266" y="24589"/>
                  <a:pt x="716204" y="18288"/>
                </a:cubicBezTo>
                <a:cubicBezTo>
                  <a:pt x="635142" y="11987"/>
                  <a:pt x="344503" y="4139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C8C665"/>
          </a:solidFill>
          <a:ln w="38100" cap="rnd">
            <a:solidFill>
              <a:srgbClr val="C8C66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82CFB4-A86C-4BF7-ACD2-3EF01086510C}"/>
              </a:ext>
            </a:extLst>
          </p:cNvPr>
          <p:cNvSpPr txBox="1"/>
          <p:nvPr/>
        </p:nvSpPr>
        <p:spPr>
          <a:xfrm>
            <a:off x="572493" y="2071316"/>
            <a:ext cx="6044479" cy="411917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Times New Roman"/>
              </a:rPr>
              <a:t>В </a:t>
            </a:r>
            <a:r>
              <a:rPr lang="en-US" dirty="0" err="1">
                <a:latin typeface="Arial"/>
                <a:cs typeface="Times New Roman"/>
              </a:rPr>
              <a:t>проект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будут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входить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не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одна</a:t>
            </a:r>
            <a:r>
              <a:rPr lang="en-US" dirty="0">
                <a:latin typeface="Arial"/>
                <a:cs typeface="Times New Roman"/>
              </a:rPr>
              <a:t>, а </a:t>
            </a:r>
            <a:r>
              <a:rPr lang="en-US" dirty="0" err="1">
                <a:latin typeface="Arial"/>
                <a:cs typeface="Times New Roman"/>
              </a:rPr>
              <a:t>разу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две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игры</a:t>
            </a:r>
            <a:r>
              <a:rPr lang="en-US" dirty="0">
                <a:latin typeface="Arial"/>
                <a:cs typeface="Times New Roman"/>
              </a:rPr>
              <a:t>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Arial"/>
                <a:cs typeface="Times New Roman"/>
              </a:rPr>
              <a:t>При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запуске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проекта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вам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предстоит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выбрать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одну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из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игр</a:t>
            </a:r>
            <a:r>
              <a:rPr lang="en-US" dirty="0">
                <a:latin typeface="Arial"/>
                <a:cs typeface="Times New Roman"/>
              </a:rPr>
              <a:t>, в </a:t>
            </a:r>
            <a:r>
              <a:rPr lang="en-US" dirty="0" err="1">
                <a:latin typeface="Arial"/>
                <a:cs typeface="Times New Roman"/>
              </a:rPr>
              <a:t>которую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вы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хотите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сыграть</a:t>
            </a:r>
            <a:r>
              <a:rPr lang="en-US" dirty="0">
                <a:latin typeface="Arial"/>
                <a:cs typeface="Times New Roman"/>
              </a:rPr>
              <a:t>. </a:t>
            </a:r>
            <a:r>
              <a:rPr lang="en-US" dirty="0" err="1">
                <a:latin typeface="Arial"/>
                <a:cs typeface="Times New Roman"/>
              </a:rPr>
              <a:t>На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картинке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изображено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начальное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окно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для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выбора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игр</a:t>
            </a:r>
            <a:r>
              <a:rPr lang="en-US" dirty="0">
                <a:latin typeface="Arial"/>
                <a:cs typeface="Times New Roman"/>
              </a:rPr>
              <a:t>. </a:t>
            </a:r>
            <a:r>
              <a:rPr lang="en-US" dirty="0" err="1">
                <a:latin typeface="Arial"/>
                <a:cs typeface="Times New Roman"/>
              </a:rPr>
              <a:t>Первая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игра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называется</a:t>
            </a:r>
            <a:r>
              <a:rPr lang="en-US" dirty="0">
                <a:latin typeface="Arial"/>
                <a:cs typeface="Times New Roman"/>
              </a:rPr>
              <a:t> SPACE INVADERS, </a:t>
            </a:r>
            <a:r>
              <a:rPr lang="en-US" dirty="0" err="1">
                <a:latin typeface="Arial"/>
                <a:cs typeface="Times New Roman"/>
              </a:rPr>
              <a:t>вторая</a:t>
            </a:r>
            <a:r>
              <a:rPr lang="en-US" dirty="0">
                <a:latin typeface="Arial"/>
                <a:cs typeface="Times New Roman"/>
              </a:rPr>
              <a:t> - RELAX.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Arial"/>
                <a:cs typeface="Times New Roman"/>
              </a:rPr>
              <a:t>Чтобы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поиграть</a:t>
            </a:r>
            <a:r>
              <a:rPr lang="en-US" dirty="0">
                <a:latin typeface="Arial"/>
                <a:cs typeface="Times New Roman"/>
              </a:rPr>
              <a:t> в </a:t>
            </a:r>
            <a:r>
              <a:rPr lang="en-US" dirty="0">
                <a:latin typeface="Arial"/>
                <a:cs typeface="Times"/>
              </a:rPr>
              <a:t>SPACE INVADERS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нужно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нажать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кнопку</a:t>
            </a:r>
            <a:r>
              <a:rPr lang="en-US" dirty="0">
                <a:latin typeface="Arial"/>
                <a:cs typeface="Times New Roman"/>
              </a:rPr>
              <a:t> "j".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Arial"/>
                <a:cs typeface="Times New Roman"/>
              </a:rPr>
              <a:t>Чтобы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поиграть</a:t>
            </a:r>
            <a:r>
              <a:rPr lang="en-US" dirty="0">
                <a:latin typeface="Arial"/>
                <a:cs typeface="Times New Roman"/>
              </a:rPr>
              <a:t> в RELAX </a:t>
            </a:r>
            <a:r>
              <a:rPr lang="en-US" dirty="0" err="1">
                <a:latin typeface="Arial"/>
                <a:cs typeface="Times New Roman"/>
              </a:rPr>
              <a:t>нужно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нажать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кнопку</a:t>
            </a:r>
            <a:r>
              <a:rPr lang="en-US" dirty="0">
                <a:latin typeface="Arial"/>
                <a:cs typeface="Times New Roman"/>
              </a:rPr>
              <a:t> "h".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Arial"/>
                <a:cs typeface="Times New Roman"/>
              </a:rPr>
              <a:t>Жанр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первой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игры</a:t>
            </a:r>
            <a:r>
              <a:rPr lang="en-US" dirty="0">
                <a:latin typeface="Arial"/>
                <a:cs typeface="Times New Roman"/>
              </a:rPr>
              <a:t> - shoot '</a:t>
            </a:r>
            <a:r>
              <a:rPr lang="en-US" dirty="0" err="1">
                <a:latin typeface="Arial"/>
                <a:cs typeface="Times New Roman"/>
              </a:rPr>
              <a:t>em</a:t>
            </a:r>
            <a:r>
              <a:rPr lang="en-US" dirty="0">
                <a:latin typeface="Arial"/>
                <a:cs typeface="Times New Roman"/>
              </a:rPr>
              <a:t> up, </a:t>
            </a:r>
            <a:r>
              <a:rPr lang="en-US" dirty="0" err="1">
                <a:latin typeface="Arial"/>
                <a:cs typeface="Times New Roman"/>
              </a:rPr>
              <a:t>цель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которой</a:t>
            </a:r>
            <a:r>
              <a:rPr lang="en-US" dirty="0">
                <a:latin typeface="Arial"/>
                <a:cs typeface="Times New Roman"/>
              </a:rPr>
              <a:t>  - </a:t>
            </a:r>
            <a:r>
              <a:rPr lang="en-US" dirty="0" err="1">
                <a:latin typeface="Arial"/>
                <a:cs typeface="Times New Roman"/>
              </a:rPr>
              <a:t>перестрелять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волны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врагов</a:t>
            </a:r>
            <a:r>
              <a:rPr lang="en-US" dirty="0">
                <a:latin typeface="Arial"/>
                <a:cs typeface="Times New Roman"/>
              </a:rPr>
              <a:t>. </a:t>
            </a:r>
            <a:r>
              <a:rPr lang="en-US" dirty="0" err="1">
                <a:latin typeface="Arial"/>
                <a:cs typeface="Times New Roman"/>
              </a:rPr>
              <a:t>Жанр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второй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игры</a:t>
            </a:r>
            <a:r>
              <a:rPr lang="en-US" dirty="0">
                <a:latin typeface="Arial"/>
                <a:cs typeface="Times New Roman"/>
              </a:rPr>
              <a:t> - 2D </a:t>
            </a:r>
            <a:r>
              <a:rPr lang="en-US" dirty="0" err="1">
                <a:latin typeface="Arial"/>
                <a:cs typeface="Times New Roman"/>
              </a:rPr>
              <a:t>платформер</a:t>
            </a:r>
            <a:r>
              <a:rPr lang="en-US" dirty="0">
                <a:latin typeface="Arial"/>
                <a:cs typeface="Times New Roman"/>
              </a:rPr>
              <a:t>, в </a:t>
            </a:r>
            <a:r>
              <a:rPr lang="en-US" dirty="0" err="1">
                <a:latin typeface="Arial"/>
                <a:cs typeface="Times New Roman"/>
              </a:rPr>
              <a:t>котором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предстоит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пройти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несколько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dirty="0" err="1">
                <a:latin typeface="Arial"/>
                <a:cs typeface="Times New Roman"/>
              </a:rPr>
              <a:t>уровней</a:t>
            </a:r>
            <a:r>
              <a:rPr lang="en-US" dirty="0">
                <a:latin typeface="Arial"/>
                <a:cs typeface="Times New Roman"/>
              </a:rPr>
              <a:t>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Arial"/>
              <a:cs typeface="Times New Roman"/>
            </a:endParaRPr>
          </a:p>
        </p:txBody>
      </p:sp>
      <p:pic>
        <p:nvPicPr>
          <p:cNvPr id="9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FFCF889-0A3E-4AAA-88E2-5B3C17706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6818" y="2223793"/>
            <a:ext cx="5390758" cy="4251960"/>
          </a:xfrm>
        </p:spPr>
      </p:pic>
    </p:spTree>
    <p:extLst>
      <p:ext uri="{BB962C8B-B14F-4D97-AF65-F5344CB8AC3E}">
        <p14:creationId xmlns:p14="http://schemas.microsoft.com/office/powerpoint/2010/main" val="2902461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6091D-A6D5-4D25-BEF9-48E8C6D85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3393"/>
            <a:ext cx="10515600" cy="795880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Arial"/>
                <a:cs typeface="Arial"/>
              </a:rPr>
              <a:t>Игра </a:t>
            </a:r>
            <a:r>
              <a:rPr lang="ru-RU" sz="4000" dirty="0"/>
              <a:t>SPACE INVADERS: </a:t>
            </a:r>
            <a:r>
              <a:rPr lang="ru-RU" sz="4000" dirty="0">
                <a:latin typeface="Arial"/>
                <a:cs typeface="Arial"/>
              </a:rPr>
              <a:t>стартовое и финальное окно</a:t>
            </a:r>
            <a:endParaRPr lang="ru-RU" sz="4000" b="1"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B69AC0-2A1F-4C77-A32B-7FCFDED1D4D8}"/>
              </a:ext>
            </a:extLst>
          </p:cNvPr>
          <p:cNvSpPr txBox="1"/>
          <p:nvPr/>
        </p:nvSpPr>
        <p:spPr>
          <a:xfrm>
            <a:off x="709961" y="1908717"/>
            <a:ext cx="7129345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 dirty="0">
                <a:latin typeface="Arial"/>
                <a:cs typeface="Arial"/>
              </a:rPr>
              <a:t>На стартовом окне написано название игры, игровое управление и кнопка для запуска самой игры. </a:t>
            </a:r>
          </a:p>
          <a:p>
            <a:r>
              <a:rPr lang="ru-RU" sz="2800" dirty="0">
                <a:latin typeface="Arial"/>
                <a:cs typeface="Arial"/>
              </a:rPr>
              <a:t>На финальном окне, которое запускается после проигрыша, выводится набранный в течении игры счёт и максимально достигнутый счёт, значение которого хранится в текстовом файле.</a:t>
            </a:r>
          </a:p>
          <a:p>
            <a:r>
              <a:rPr lang="ru-RU" sz="2800" dirty="0">
                <a:latin typeface="Arial"/>
                <a:cs typeface="Arial"/>
              </a:rPr>
              <a:t>При попытке закрытия этих окон запустится начальное окно и можно будет заново выбрать игру.</a:t>
            </a:r>
          </a:p>
        </p:txBody>
      </p:sp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7C82C2B-85F1-4AD9-BD8E-751FB7DB1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083" y="4331734"/>
            <a:ext cx="4044175" cy="2431996"/>
          </a:xfrm>
          <a:prstGeom prst="rect">
            <a:avLst/>
          </a:prstGeom>
        </p:spPr>
      </p:pic>
      <p:pic>
        <p:nvPicPr>
          <p:cNvPr id="8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696AB0F-337C-4CB2-88B1-30C9AD5A9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49529" y="1836457"/>
            <a:ext cx="4131527" cy="2495643"/>
          </a:xfrm>
        </p:spPr>
      </p:pic>
    </p:spTree>
    <p:extLst>
      <p:ext uri="{BB962C8B-B14F-4D97-AF65-F5344CB8AC3E}">
        <p14:creationId xmlns:p14="http://schemas.microsoft.com/office/powerpoint/2010/main" val="3827211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4929B4-EC34-4EB8-844C-7A496864C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>
                <a:latin typeface="Arial"/>
                <a:cs typeface="Arial"/>
              </a:rPr>
              <a:t>Игра</a:t>
            </a:r>
            <a:r>
              <a:rPr lang="ru-RU" dirty="0"/>
              <a:t> SPACE INVADERS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B553DD64-6AD8-4AAE-8F28-47E8DB6EE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7172" y="2775229"/>
            <a:ext cx="4081928" cy="247705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1D3B9A-C7A7-416F-A485-9499A873458A}"/>
              </a:ext>
            </a:extLst>
          </p:cNvPr>
          <p:cNvSpPr txBox="1"/>
          <p:nvPr/>
        </p:nvSpPr>
        <p:spPr>
          <a:xfrm>
            <a:off x="840059" y="1797205"/>
            <a:ext cx="7036419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Arial"/>
                <a:cs typeface="Arial"/>
              </a:rPr>
              <a:t>На картинке изображена сама игра. Главной её целью является уничтожение врагов  и достижения максимального счёта. По сути игра является бесконечной так как после расстрела всей армии появляется новая, которая быстрее предыдущей. Внизу экрана виден персонаж игры. Он может передвигаться вправо-влево и стрелять во врагов. Перед персонажем стоят четыре защитные стены. Есть два способа проигрыша: если инопланетяне зайдут за нижнюю границу стен или если стены будут нечаянно уничтожены игроком. Враги двигаются вправо и доходя до края экрана появляются с его левой границы и одновременно с этим спускаются уровнем ниже. Внизу, за зелёной линией, отображается рекорд и текущий счёт. Вверху можно заметить красную летающую тарелку. НЛО через каждые несколько секунд пролетает справа налево. Если попасть в тарелку получишь случайное количество очков. Также в игре присутствует фоновая музыка и звуки </a:t>
            </a:r>
            <a:r>
              <a:rPr lang="ru-RU" dirty="0" err="1">
                <a:latin typeface="Arial"/>
                <a:cs typeface="Arial"/>
              </a:rPr>
              <a:t>стельбы</a:t>
            </a:r>
            <a:r>
              <a:rPr lang="ru-RU" dirty="0">
                <a:latin typeface="Arial"/>
                <a:cs typeface="Arial"/>
              </a:rPr>
              <a:t> и уничтожения врагов.</a:t>
            </a:r>
          </a:p>
        </p:txBody>
      </p:sp>
    </p:spTree>
    <p:extLst>
      <p:ext uri="{BB962C8B-B14F-4D97-AF65-F5344CB8AC3E}">
        <p14:creationId xmlns:p14="http://schemas.microsoft.com/office/powerpoint/2010/main" val="1251549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EB084C-BB01-4216-B8E6-3591361BD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7734"/>
            <a:ext cx="10515600" cy="72153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4400" dirty="0"/>
              <a:t>Игра </a:t>
            </a:r>
            <a:r>
              <a:rPr lang="ru-RU" sz="4400" dirty="0" err="1"/>
              <a:t>Relax</a:t>
            </a:r>
            <a:r>
              <a:rPr lang="ru-RU" sz="4400" dirty="0"/>
              <a:t>: стартовое и финальные окна</a:t>
            </a: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3758F80-A163-42D6-8516-00AF23640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1265" y="1827164"/>
            <a:ext cx="2025785" cy="1603546"/>
          </a:xfrm>
        </p:spPr>
      </p:pic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C32C980-328C-431A-8767-C9D899026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0326" y="3483921"/>
            <a:ext cx="2009079" cy="16000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9C0913-B250-411D-A4F8-17DA8289923A}"/>
              </a:ext>
            </a:extLst>
          </p:cNvPr>
          <p:cNvSpPr txBox="1"/>
          <p:nvPr/>
        </p:nvSpPr>
        <p:spPr>
          <a:xfrm>
            <a:off x="840059" y="2001644"/>
            <a:ext cx="8764858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 dirty="0">
                <a:latin typeface="Arial"/>
                <a:cs typeface="Arial"/>
              </a:rPr>
              <a:t>Стартовое окно такое же как и в первой игре. На нём описаны значения всех клавиш. В игре присутствуют два финальных окна. Первое появляется при поражении, второе при прохождении всех уровней. После стартового окна появляется окно с предысторией игры. Она недолгая, но довольно интересная и объясняет действия, происходящие в игре. После прохождения игры запустится начальное окно и можно будет сыграть ещё раз.</a:t>
            </a:r>
          </a:p>
        </p:txBody>
      </p:sp>
      <p:pic>
        <p:nvPicPr>
          <p:cNvPr id="3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0E57C48-31BC-4914-AFB5-28B75BF67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9693" y="5129486"/>
            <a:ext cx="2009079" cy="156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13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C54022-A4A6-4BB4-BBD6-9404EFCA8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8344"/>
            <a:ext cx="10515600" cy="860929"/>
          </a:xfrm>
        </p:spPr>
        <p:txBody>
          <a:bodyPr>
            <a:normAutofit fontScale="90000"/>
          </a:bodyPr>
          <a:lstStyle/>
          <a:p>
            <a:pPr algn="r"/>
            <a:r>
              <a:rPr lang="ru-RU" dirty="0">
                <a:latin typeface="Arial"/>
                <a:cs typeface="Arial"/>
              </a:rPr>
              <a:t>Игра</a:t>
            </a:r>
            <a:r>
              <a:rPr lang="ru-RU" dirty="0"/>
              <a:t> </a:t>
            </a:r>
            <a:r>
              <a:rPr lang="ru-RU" dirty="0" err="1"/>
              <a:t>Relax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84117FA7-57C8-41B8-81C3-86219B5BB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3593" y="1985140"/>
            <a:ext cx="3043179" cy="239342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3D7256-4C04-475E-8611-8CB6889B769F}"/>
              </a:ext>
            </a:extLst>
          </p:cNvPr>
          <p:cNvSpPr txBox="1"/>
          <p:nvPr/>
        </p:nvSpPr>
        <p:spPr>
          <a:xfrm>
            <a:off x="775010" y="1983059"/>
            <a:ext cx="7817004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Arial"/>
                <a:cs typeface="Arial"/>
              </a:rPr>
              <a:t>На картинках изображены части первого уровня игры RELAX. Уровни представляют из себя небольшие острова с различными декорациями и препятствиями. По центру располагается игровой персонаж. Он может ходить влево и вправо и очень высоко прыгать. На первой из картинок спереди и сзади него видно шипы, прыгнув на которые персонаж погибает и игра начинается с первого уровня. На второй помимо персонажа видно декорации и сундук-телепорт, который перемещает игрока на следующий уровень. Среди декора есть камни, цветы, таблички, указывающие направление, части забора. Есть два вида земли: с травой  без неё. Позади всего видно задний фон, дополняющий визуальную составляющую игры. В левом углу экрана числом отображается счёт. Он показывает сколько времени вы находитесь в игре. Максимальный счёт, показывающийся на финальных окнах, хранится в базе данных.</a:t>
            </a:r>
          </a:p>
        </p:txBody>
      </p:sp>
      <p:pic>
        <p:nvPicPr>
          <p:cNvPr id="6" name="Рисунок 6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729C7E9F-41E4-40E4-8330-D76563904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0254" y="4401196"/>
            <a:ext cx="3031273" cy="239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36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FA2E39B7-17D8-4009-A8BA-9E8D8EC1B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raphic 33">
            <a:extLst>
              <a:ext uri="{FF2B5EF4-FFF2-40B4-BE49-F238E27FC236}">
                <a16:creationId xmlns:a16="http://schemas.microsoft.com/office/drawing/2014/main" id="{967EEEC4-6120-428D-8FB5-916920AEC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8417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83647B-48A6-4040-8046-A3B88F3D6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1" y="1420591"/>
            <a:ext cx="6809014" cy="1102860"/>
          </a:xfrm>
        </p:spPr>
        <p:txBody>
          <a:bodyPr anchor="b">
            <a:normAutofit/>
          </a:bodyPr>
          <a:lstStyle/>
          <a:p>
            <a:r>
              <a:rPr lang="ru-RU" sz="6600">
                <a:solidFill>
                  <a:srgbClr val="FFFFFF"/>
                </a:solidFill>
                <a:latin typeface="Arial"/>
                <a:cs typeface="Arial"/>
              </a:rPr>
              <a:t>Заключение</a:t>
            </a:r>
            <a:endParaRPr lang="ru-RU" sz="6600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F7EC4F-FDF1-4EC4-B13E-5159D24FE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71" y="2694218"/>
            <a:ext cx="6809014" cy="333953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2600">
                <a:solidFill>
                  <a:srgbClr val="FFFFFF"/>
                </a:solidFill>
                <a:latin typeface="Arial"/>
                <a:cs typeface="Arial"/>
              </a:rPr>
              <a:t>В итоге у нас получилась хороша игра. Но всё же в ней есть моменты для доработки. В игру можно добавить то, что сделает её ещё лучше и интересней. Например добавить уровней в RELAX, сделать анимацию врагов в SPACE INVADERS или ещё что-нибудь.</a:t>
            </a:r>
          </a:p>
        </p:txBody>
      </p:sp>
    </p:spTree>
    <p:extLst>
      <p:ext uri="{BB962C8B-B14F-4D97-AF65-F5344CB8AC3E}">
        <p14:creationId xmlns:p14="http://schemas.microsoft.com/office/powerpoint/2010/main" val="328541959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SketchyVTI</vt:lpstr>
      <vt:lpstr>Проект на PyGame Название проекта: SPACE INVADERS AND RELAX</vt:lpstr>
      <vt:lpstr>Общее описание</vt:lpstr>
      <vt:lpstr>Игра SPACE INVADERS: стартовое и финальное окно</vt:lpstr>
      <vt:lpstr>Игра SPACE INVADERS</vt:lpstr>
      <vt:lpstr>Игра Relax: стартовое и финальные окна</vt:lpstr>
      <vt:lpstr>Игра Relax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860</cp:revision>
  <dcterms:created xsi:type="dcterms:W3CDTF">2022-01-15T16:49:03Z</dcterms:created>
  <dcterms:modified xsi:type="dcterms:W3CDTF">2022-01-17T15:16:39Z</dcterms:modified>
</cp:coreProperties>
</file>