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66ED-A4D8-4208-8CB5-A685559A8B99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5940425"/>
            <a:ext cx="5851525" cy="4860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5B20-206B-457A-B616-6FA5194426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26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3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4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92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1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3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9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29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21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1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94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BB67-7DCA-40C3-8D89-F3E8ECB920FE}" type="datetimeFigureOut">
              <a:rPr lang="en-CA" smtClean="0"/>
              <a:t>2023-08-23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2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594390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loud 2"/>
          <p:cNvSpPr/>
          <p:nvPr/>
        </p:nvSpPr>
        <p:spPr>
          <a:xfrm>
            <a:off x="4176710" y="462824"/>
            <a:ext cx="3908374" cy="27170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2369442" y="2063262"/>
            <a:ext cx="2061318" cy="157746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endCxn id="2" idx="5"/>
          </p:cNvCxnSpPr>
          <p:nvPr/>
        </p:nvCxnSpPr>
        <p:spPr>
          <a:xfrm rot="5400000">
            <a:off x="3867802" y="3271563"/>
            <a:ext cx="1792399" cy="1314170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2733" y="2342923"/>
            <a:ext cx="96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6627" y="3882651"/>
            <a:ext cx="69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0039" y="1452002"/>
            <a:ext cx="2453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GitHub.com)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4389" y="4826694"/>
            <a:ext cx="1879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your computer)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6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5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3056" y="3944274"/>
            <a:ext cx="5744321" cy="1589751"/>
            <a:chOff x="773056" y="3944274"/>
            <a:chExt cx="5744321" cy="1589751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6119914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8176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85234" y="4194772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27459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45120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66137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 rot="18900000">
              <a:off x="773056" y="469065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c5f82be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drafted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2195998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28eb227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900000">
              <a:off x="4507736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f0e0249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finalized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3056" y="3944274"/>
            <a:ext cx="5744321" cy="1589751"/>
            <a:chOff x="773056" y="3944274"/>
            <a:chExt cx="5744321" cy="1589751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6119914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8176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85234" y="4194772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27459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45120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66137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 rot="18900000">
              <a:off x="773056" y="469065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c5f82be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drafted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2195998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28eb227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900000">
              <a:off x="4507736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f0e0249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finalized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625783" y="1360422"/>
            <a:ext cx="2017568" cy="2721041"/>
            <a:chOff x="6625783" y="1360422"/>
            <a:chExt cx="2017568" cy="2721041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6853299" y="2453989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625783" y="264155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751403" y="2958004"/>
              <a:ext cx="0" cy="1123459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94363" y="3209951"/>
              <a:ext cx="138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pull request </a:t>
              </a:r>
              <a:b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</a:br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&amp; merge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8900000">
              <a:off x="6772214" y="1360422"/>
              <a:ext cx="1871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f6ed717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 branch add-methods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3056" y="3944274"/>
            <a:ext cx="5744321" cy="1589751"/>
            <a:chOff x="773056" y="3944274"/>
            <a:chExt cx="5744321" cy="1589751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6119914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8176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85234" y="4194772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27459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45120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66137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 rot="18900000">
              <a:off x="773056" y="469065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c5f82be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drafted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2195998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28eb227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900000">
              <a:off x="4507736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f0e0249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finalized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625783" y="1360422"/>
            <a:ext cx="2017568" cy="2721041"/>
            <a:chOff x="6625783" y="1360422"/>
            <a:chExt cx="2017568" cy="2721041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6853299" y="2453989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625783" y="264155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751403" y="2958004"/>
              <a:ext cx="0" cy="1123459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94363" y="3209951"/>
              <a:ext cx="138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pull request </a:t>
              </a:r>
              <a:b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</a:br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&amp; merge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8900000">
              <a:off x="6772214" y="1360422"/>
              <a:ext cx="1871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f6ed717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 branch add-methods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277674" y="2623885"/>
            <a:ext cx="1265060" cy="283532"/>
            <a:chOff x="8277674" y="2623885"/>
            <a:chExt cx="1265060" cy="283532"/>
          </a:xfrm>
        </p:grpSpPr>
        <p:sp>
          <p:nvSpPr>
            <p:cNvPr id="8" name="Oval 7"/>
            <p:cNvSpPr/>
            <p:nvPr/>
          </p:nvSpPr>
          <p:spPr>
            <a:xfrm>
              <a:off x="8277674" y="264155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9291494" y="2623885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951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shade val="50000"/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3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5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8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594390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loud 2"/>
          <p:cNvSpPr/>
          <p:nvPr/>
        </p:nvSpPr>
        <p:spPr>
          <a:xfrm>
            <a:off x="4176710" y="462824"/>
            <a:ext cx="3908374" cy="27170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2369442" y="2063262"/>
            <a:ext cx="2061318" cy="157746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 flipH="1">
            <a:off x="8085084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6384073" y="3142023"/>
            <a:ext cx="2031457" cy="1334195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V="1">
            <a:off x="7772433" y="2004659"/>
            <a:ext cx="2178519" cy="1577465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3867802" y="3271563"/>
            <a:ext cx="1792399" cy="1314170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63944" y="1866522"/>
            <a:ext cx="10493865" cy="3109340"/>
            <a:chOff x="900039" y="1938711"/>
            <a:chExt cx="10493865" cy="3109340"/>
          </a:xfrm>
        </p:grpSpPr>
        <p:cxnSp>
          <p:nvCxnSpPr>
            <p:cNvPr id="44" name="Straight Arrow Connector 43"/>
            <p:cNvCxnSpPr>
              <a:endCxn id="5" idx="4"/>
            </p:cNvCxnSpPr>
            <p:nvPr/>
          </p:nvCxnSpPr>
          <p:spPr>
            <a:xfrm flipV="1">
              <a:off x="3604819" y="2546470"/>
              <a:ext cx="7697" cy="2368649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998309" y="2553686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69253" y="3716258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034645" y="3227281"/>
              <a:ext cx="2585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add-regression</a:t>
              </a:r>
              <a:endParaRPr lang="en-CA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900039" y="2420754"/>
              <a:ext cx="10493865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872689" y="2287823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/>
            <p:cNvSpPr/>
            <p:nvPr/>
          </p:nvSpPr>
          <p:spPr>
            <a:xfrm>
              <a:off x="3486896" y="228060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5101102" y="228060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69219" y="1938711"/>
              <a:ext cx="10042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 smtClean="0">
                  <a:solidFill>
                    <a:schemeClr val="accent5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main</a:t>
              </a:r>
              <a:endParaRPr lang="en-CA" sz="220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491364" y="358332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09025" y="358332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30042" y="358332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6589688" y="228060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715308" y="2597057"/>
              <a:ext cx="0" cy="1123459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80904" y="2280607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9255399" y="2262938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75456" y="4912005"/>
              <a:ext cx="4730724" cy="3114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220455" y="47790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/>
            <p:cNvSpPr/>
            <p:nvPr/>
          </p:nvSpPr>
          <p:spPr>
            <a:xfrm>
              <a:off x="7466979" y="4782188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285029" y="2597059"/>
              <a:ext cx="21151" cy="2347488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40053" y="4433917"/>
              <a:ext cx="2585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rgbClr val="7030A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add-clustering</a:t>
              </a:r>
              <a:endParaRPr lang="en-CA" sz="2000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0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9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594390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loud 2"/>
          <p:cNvSpPr/>
          <p:nvPr/>
        </p:nvSpPr>
        <p:spPr>
          <a:xfrm>
            <a:off x="4176710" y="462824"/>
            <a:ext cx="3908374" cy="27170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2369442" y="2063262"/>
            <a:ext cx="2061318" cy="157746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 flipH="1">
            <a:off x="8085084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6384073" y="3142023"/>
            <a:ext cx="2031457" cy="1334195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7772433" y="2004659"/>
            <a:ext cx="2178519" cy="1577465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0039" y="1452002"/>
            <a:ext cx="2453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GitHub.com)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4389" y="4826694"/>
            <a:ext cx="1879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your computer)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0657" y="4703583"/>
            <a:ext cx="187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your collaborator’s computer)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>
            <a:off x="3867802" y="3271563"/>
            <a:ext cx="1792399" cy="1314170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8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1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217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papsti</dc:creator>
  <cp:lastModifiedBy>papsti</cp:lastModifiedBy>
  <cp:revision>19</cp:revision>
  <dcterms:created xsi:type="dcterms:W3CDTF">2023-08-10T21:49:17Z</dcterms:created>
  <dcterms:modified xsi:type="dcterms:W3CDTF">2023-08-23T13:23:42Z</dcterms:modified>
</cp:coreProperties>
</file>