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59" r:id="rId3"/>
    <p:sldId id="260" r:id="rId4"/>
    <p:sldId id="261" r:id="rId5"/>
    <p:sldId id="262" r:id="rId6"/>
    <p:sldId id="258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7315200" cy="12344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163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619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619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D66ED-A4D8-4208-8CB5-A685559A8B99}" type="datetimeFigureOut">
              <a:rPr lang="en-CA" smtClean="0"/>
              <a:t>2023-08-14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4450" y="1543050"/>
            <a:ext cx="7404100" cy="4165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5940425"/>
            <a:ext cx="5851525" cy="48609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725275"/>
            <a:ext cx="3170238" cy="619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11725275"/>
            <a:ext cx="3170238" cy="619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35B20-206B-457A-B616-6FA5194426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8264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BB67-7DCA-40C3-8D89-F3E8ECB920FE}" type="datetimeFigureOut">
              <a:rPr lang="en-CA" smtClean="0"/>
              <a:t>2023-08-14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E898-8BBC-468D-B1C8-A407F770AD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6393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BB67-7DCA-40C3-8D89-F3E8ECB920FE}" type="datetimeFigureOut">
              <a:rPr lang="en-CA" smtClean="0"/>
              <a:t>2023-08-14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E898-8BBC-468D-B1C8-A407F770AD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242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BB67-7DCA-40C3-8D89-F3E8ECB920FE}" type="datetimeFigureOut">
              <a:rPr lang="en-CA" smtClean="0"/>
              <a:t>2023-08-14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E898-8BBC-468D-B1C8-A407F770AD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3927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BB67-7DCA-40C3-8D89-F3E8ECB920FE}" type="datetimeFigureOut">
              <a:rPr lang="en-CA" smtClean="0"/>
              <a:t>2023-08-14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E898-8BBC-468D-B1C8-A407F770AD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4117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BB67-7DCA-40C3-8D89-F3E8ECB920FE}" type="datetimeFigureOut">
              <a:rPr lang="en-CA" smtClean="0"/>
              <a:t>2023-08-14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E898-8BBC-468D-B1C8-A407F770AD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0382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BB67-7DCA-40C3-8D89-F3E8ECB920FE}" type="datetimeFigureOut">
              <a:rPr lang="en-CA" smtClean="0"/>
              <a:t>2023-08-14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E898-8BBC-468D-B1C8-A407F770AD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4459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BB67-7DCA-40C3-8D89-F3E8ECB920FE}" type="datetimeFigureOut">
              <a:rPr lang="en-CA" smtClean="0"/>
              <a:t>2023-08-14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E898-8BBC-468D-B1C8-A407F770AD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4392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BB67-7DCA-40C3-8D89-F3E8ECB920FE}" type="datetimeFigureOut">
              <a:rPr lang="en-CA" smtClean="0"/>
              <a:t>2023-08-14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E898-8BBC-468D-B1C8-A407F770AD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1291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BB67-7DCA-40C3-8D89-F3E8ECB920FE}" type="datetimeFigureOut">
              <a:rPr lang="en-CA" smtClean="0"/>
              <a:t>2023-08-14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E898-8BBC-468D-B1C8-A407F770AD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0210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BB67-7DCA-40C3-8D89-F3E8ECB920FE}" type="datetimeFigureOut">
              <a:rPr lang="en-CA" smtClean="0"/>
              <a:t>2023-08-14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E898-8BBC-468D-B1C8-A407F770AD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2186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BB67-7DCA-40C3-8D89-F3E8ECB920FE}" type="datetimeFigureOut">
              <a:rPr lang="en-CA" smtClean="0"/>
              <a:t>2023-08-14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E898-8BBC-468D-B1C8-A407F770AD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1942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ABB67-7DCA-40C3-8D89-F3E8ECB920FE}" type="datetimeFigureOut">
              <a:rPr lang="en-CA" smtClean="0"/>
              <a:t>2023-08-14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DE898-8BBC-468D-B1C8-A407F770AD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3209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/>
          <p:cNvSpPr/>
          <p:nvPr/>
        </p:nvSpPr>
        <p:spPr>
          <a:xfrm>
            <a:off x="1594390" y="3882651"/>
            <a:ext cx="2512526" cy="2512526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Cloud 2"/>
          <p:cNvSpPr/>
          <p:nvPr/>
        </p:nvSpPr>
        <p:spPr>
          <a:xfrm>
            <a:off x="4176710" y="462824"/>
            <a:ext cx="3908374" cy="2717021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" name="Curved Connector 4"/>
          <p:cNvCxnSpPr/>
          <p:nvPr/>
        </p:nvCxnSpPr>
        <p:spPr>
          <a:xfrm rot="5400000" flipH="1" flipV="1">
            <a:off x="2369442" y="2063262"/>
            <a:ext cx="2061318" cy="1577464"/>
          </a:xfrm>
          <a:prstGeom prst="curvedConnector2">
            <a:avLst/>
          </a:prstGeom>
          <a:ln>
            <a:headEnd w="lg" len="lg"/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Curved Connector 6"/>
          <p:cNvCxnSpPr>
            <a:endCxn id="2" idx="5"/>
          </p:cNvCxnSpPr>
          <p:nvPr/>
        </p:nvCxnSpPr>
        <p:spPr>
          <a:xfrm rot="5400000">
            <a:off x="3867802" y="3271563"/>
            <a:ext cx="1792399" cy="1314170"/>
          </a:xfrm>
          <a:prstGeom prst="curvedConnector2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72733" y="2342923"/>
            <a:ext cx="969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66627" y="3882651"/>
            <a:ext cx="696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10039" y="1452002"/>
            <a:ext cx="24538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Cloud repository</a:t>
            </a:r>
            <a:b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(on GitHub.com)</a:t>
            </a:r>
            <a:endParaRPr lang="en-CA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94389" y="4826694"/>
            <a:ext cx="18795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b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b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(on your computer)</a:t>
            </a:r>
            <a:endParaRPr lang="en-CA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21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818438" y="378849"/>
            <a:ext cx="1970898" cy="1272670"/>
            <a:chOff x="1594390" y="462824"/>
            <a:chExt cx="9003220" cy="5932353"/>
          </a:xfrm>
        </p:grpSpPr>
        <p:sp>
          <p:nvSpPr>
            <p:cNvPr id="7" name="Cube 6"/>
            <p:cNvSpPr/>
            <p:nvPr/>
          </p:nvSpPr>
          <p:spPr>
            <a:xfrm>
              <a:off x="1594390" y="3882651"/>
              <a:ext cx="2512526" cy="2512526"/>
            </a:xfrm>
            <a:prstGeom prst="cube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accent3">
                  <a:shade val="50000"/>
                  <a:alpha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Cloud 8"/>
            <p:cNvSpPr/>
            <p:nvPr/>
          </p:nvSpPr>
          <p:spPr>
            <a:xfrm>
              <a:off x="4176710" y="462824"/>
              <a:ext cx="3908374" cy="2717021"/>
            </a:xfrm>
            <a:prstGeom prst="cloud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accent3">
                  <a:shade val="50000"/>
                  <a:alpha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0" name="Curved Connector 9"/>
            <p:cNvCxnSpPr/>
            <p:nvPr/>
          </p:nvCxnSpPr>
          <p:spPr>
            <a:xfrm rot="5400000" flipH="1" flipV="1">
              <a:off x="2369442" y="2063262"/>
              <a:ext cx="2061318" cy="1577464"/>
            </a:xfrm>
            <a:prstGeom prst="curvedConnector2">
              <a:avLst/>
            </a:prstGeom>
            <a:ln>
              <a:solidFill>
                <a:schemeClr val="accent5">
                  <a:alpha val="50000"/>
                </a:schemeClr>
              </a:solidFill>
              <a:headEnd w="lg" len="lg"/>
              <a:tailEnd type="triangle" w="sm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1" name="Cube 10"/>
            <p:cNvSpPr/>
            <p:nvPr/>
          </p:nvSpPr>
          <p:spPr>
            <a:xfrm flipH="1">
              <a:off x="8085084" y="3882651"/>
              <a:ext cx="2512526" cy="2512526"/>
            </a:xfrm>
            <a:prstGeom prst="cube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accent3">
                  <a:shade val="50000"/>
                  <a:alpha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6" name="Curved Connector 15"/>
            <p:cNvCxnSpPr/>
            <p:nvPr/>
          </p:nvCxnSpPr>
          <p:spPr>
            <a:xfrm rot="16200000" flipH="1">
              <a:off x="6384073" y="3142023"/>
              <a:ext cx="2031457" cy="1334195"/>
            </a:xfrm>
            <a:prstGeom prst="curvedConnector2">
              <a:avLst/>
            </a:prstGeom>
            <a:ln>
              <a:solidFill>
                <a:schemeClr val="accent3">
                  <a:shade val="50000"/>
                  <a:alpha val="50000"/>
                </a:schemeClr>
              </a:solidFill>
              <a:tailEnd type="triangle" w="sm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/>
            <p:nvPr/>
          </p:nvCxnSpPr>
          <p:spPr>
            <a:xfrm rot="16200000" flipV="1">
              <a:off x="7772433" y="2004659"/>
              <a:ext cx="2178519" cy="1577465"/>
            </a:xfrm>
            <a:prstGeom prst="curvedConnector2">
              <a:avLst/>
            </a:prstGeom>
            <a:ln>
              <a:solidFill>
                <a:schemeClr val="accent3">
                  <a:shade val="50000"/>
                  <a:alpha val="50000"/>
                </a:schemeClr>
              </a:solidFill>
              <a:headEnd w="lg" len="lg"/>
              <a:tailEnd type="triangle" w="sm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/>
            <p:nvPr/>
          </p:nvCxnSpPr>
          <p:spPr>
            <a:xfrm rot="5400000">
              <a:off x="3867802" y="3271563"/>
              <a:ext cx="1792399" cy="1314170"/>
            </a:xfrm>
            <a:prstGeom prst="curvedConnector2">
              <a:avLst/>
            </a:prstGeom>
            <a:ln>
              <a:solidFill>
                <a:schemeClr val="accent3">
                  <a:shade val="50000"/>
                  <a:alpha val="50000"/>
                </a:schemeClr>
              </a:solidFill>
              <a:tailEnd type="triangle" w="sm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78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818438" y="378849"/>
            <a:ext cx="1970898" cy="1272670"/>
            <a:chOff x="1594390" y="462824"/>
            <a:chExt cx="9003220" cy="5932353"/>
          </a:xfrm>
        </p:grpSpPr>
        <p:sp>
          <p:nvSpPr>
            <p:cNvPr id="7" name="Cube 6"/>
            <p:cNvSpPr/>
            <p:nvPr/>
          </p:nvSpPr>
          <p:spPr>
            <a:xfrm>
              <a:off x="1594390" y="3882651"/>
              <a:ext cx="2512526" cy="2512526"/>
            </a:xfrm>
            <a:prstGeom prst="cube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accent3">
                  <a:shade val="50000"/>
                  <a:alpha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Cloud 8"/>
            <p:cNvSpPr/>
            <p:nvPr/>
          </p:nvSpPr>
          <p:spPr>
            <a:xfrm>
              <a:off x="4176710" y="462824"/>
              <a:ext cx="3908374" cy="2717021"/>
            </a:xfrm>
            <a:prstGeom prst="cloud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accent3">
                  <a:shade val="50000"/>
                  <a:alpha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0" name="Curved Connector 9"/>
            <p:cNvCxnSpPr/>
            <p:nvPr/>
          </p:nvCxnSpPr>
          <p:spPr>
            <a:xfrm rot="5400000" flipH="1" flipV="1">
              <a:off x="2369442" y="2063262"/>
              <a:ext cx="2061318" cy="1577464"/>
            </a:xfrm>
            <a:prstGeom prst="curvedConnector2">
              <a:avLst/>
            </a:prstGeom>
            <a:ln>
              <a:solidFill>
                <a:schemeClr val="accent3">
                  <a:shade val="50000"/>
                  <a:alpha val="50000"/>
                </a:schemeClr>
              </a:solidFill>
              <a:headEnd w="lg" len="lg"/>
              <a:tailEnd type="triangle" w="sm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1" name="Cube 10"/>
            <p:cNvSpPr/>
            <p:nvPr/>
          </p:nvSpPr>
          <p:spPr>
            <a:xfrm flipH="1">
              <a:off x="8085084" y="3882651"/>
              <a:ext cx="2512526" cy="2512526"/>
            </a:xfrm>
            <a:prstGeom prst="cube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accent3">
                  <a:shade val="50000"/>
                  <a:alpha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6" name="Curved Connector 15"/>
            <p:cNvCxnSpPr/>
            <p:nvPr/>
          </p:nvCxnSpPr>
          <p:spPr>
            <a:xfrm rot="16200000" flipH="1">
              <a:off x="6384073" y="3142023"/>
              <a:ext cx="2031457" cy="1334195"/>
            </a:xfrm>
            <a:prstGeom prst="curvedConnector2">
              <a:avLst/>
            </a:prstGeom>
            <a:ln>
              <a:solidFill>
                <a:schemeClr val="accent3">
                  <a:shade val="50000"/>
                  <a:alpha val="50000"/>
                </a:schemeClr>
              </a:solidFill>
              <a:tailEnd type="triangle" w="sm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/>
            <p:nvPr/>
          </p:nvCxnSpPr>
          <p:spPr>
            <a:xfrm rot="16200000" flipV="1">
              <a:off x="7772433" y="2004659"/>
              <a:ext cx="2178519" cy="1577465"/>
            </a:xfrm>
            <a:prstGeom prst="curvedConnector2">
              <a:avLst/>
            </a:prstGeom>
            <a:ln>
              <a:solidFill>
                <a:schemeClr val="accent3">
                  <a:shade val="50000"/>
                  <a:alpha val="50000"/>
                </a:schemeClr>
              </a:solidFill>
              <a:headEnd w="lg" len="lg"/>
              <a:tailEnd type="triangle" w="sm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/>
            <p:nvPr/>
          </p:nvCxnSpPr>
          <p:spPr>
            <a:xfrm rot="5400000">
              <a:off x="3867802" y="3271563"/>
              <a:ext cx="1792399" cy="1314170"/>
            </a:xfrm>
            <a:prstGeom prst="curvedConnector2">
              <a:avLst/>
            </a:prstGeom>
            <a:ln>
              <a:solidFill>
                <a:schemeClr val="accent5">
                  <a:alpha val="50000"/>
                </a:schemeClr>
              </a:solidFill>
              <a:tailEnd type="triangle" w="sm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864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818438" y="378849"/>
            <a:ext cx="1970898" cy="1272670"/>
            <a:chOff x="1594390" y="462824"/>
            <a:chExt cx="9003220" cy="5932353"/>
          </a:xfrm>
        </p:grpSpPr>
        <p:sp>
          <p:nvSpPr>
            <p:cNvPr id="7" name="Cube 6"/>
            <p:cNvSpPr/>
            <p:nvPr/>
          </p:nvSpPr>
          <p:spPr>
            <a:xfrm>
              <a:off x="1594390" y="3882651"/>
              <a:ext cx="2512526" cy="2512526"/>
            </a:xfrm>
            <a:prstGeom prst="cube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accent3">
                  <a:shade val="50000"/>
                  <a:alpha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Cloud 8"/>
            <p:cNvSpPr/>
            <p:nvPr/>
          </p:nvSpPr>
          <p:spPr>
            <a:xfrm>
              <a:off x="4176710" y="462824"/>
              <a:ext cx="3908374" cy="2717021"/>
            </a:xfrm>
            <a:prstGeom prst="cloud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accent3">
                  <a:shade val="50000"/>
                  <a:alpha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0" name="Curved Connector 9"/>
            <p:cNvCxnSpPr/>
            <p:nvPr/>
          </p:nvCxnSpPr>
          <p:spPr>
            <a:xfrm rot="5400000" flipH="1" flipV="1">
              <a:off x="2369442" y="2063262"/>
              <a:ext cx="2061318" cy="1577464"/>
            </a:xfrm>
            <a:prstGeom prst="curvedConnector2">
              <a:avLst/>
            </a:prstGeom>
            <a:ln>
              <a:solidFill>
                <a:schemeClr val="accent3">
                  <a:shade val="50000"/>
                  <a:alpha val="50000"/>
                </a:schemeClr>
              </a:solidFill>
              <a:headEnd w="lg" len="lg"/>
              <a:tailEnd type="triangle" w="sm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1" name="Cube 10"/>
            <p:cNvSpPr/>
            <p:nvPr/>
          </p:nvSpPr>
          <p:spPr>
            <a:xfrm flipH="1">
              <a:off x="8085084" y="3882651"/>
              <a:ext cx="2512526" cy="2512526"/>
            </a:xfrm>
            <a:prstGeom prst="cube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accent3">
                  <a:shade val="50000"/>
                  <a:alpha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6" name="Curved Connector 15"/>
            <p:cNvCxnSpPr/>
            <p:nvPr/>
          </p:nvCxnSpPr>
          <p:spPr>
            <a:xfrm rot="16200000" flipH="1">
              <a:off x="6384073" y="3142023"/>
              <a:ext cx="2031457" cy="1334195"/>
            </a:xfrm>
            <a:prstGeom prst="curvedConnector2">
              <a:avLst/>
            </a:prstGeom>
            <a:ln>
              <a:solidFill>
                <a:schemeClr val="accent5">
                  <a:alpha val="50000"/>
                </a:schemeClr>
              </a:solidFill>
              <a:tailEnd type="triangle" w="sm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/>
            <p:nvPr/>
          </p:nvCxnSpPr>
          <p:spPr>
            <a:xfrm rot="16200000" flipV="1">
              <a:off x="7772433" y="2004659"/>
              <a:ext cx="2178519" cy="1577465"/>
            </a:xfrm>
            <a:prstGeom prst="curvedConnector2">
              <a:avLst/>
            </a:prstGeom>
            <a:ln>
              <a:solidFill>
                <a:schemeClr val="accent3">
                  <a:shade val="50000"/>
                  <a:alpha val="50000"/>
                </a:schemeClr>
              </a:solidFill>
              <a:headEnd w="lg" len="lg"/>
              <a:tailEnd type="triangle" w="sm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/>
            <p:nvPr/>
          </p:nvCxnSpPr>
          <p:spPr>
            <a:xfrm rot="5400000">
              <a:off x="3867802" y="3271563"/>
              <a:ext cx="1792399" cy="1314170"/>
            </a:xfrm>
            <a:prstGeom prst="curvedConnector2">
              <a:avLst/>
            </a:prstGeom>
            <a:ln>
              <a:solidFill>
                <a:schemeClr val="accent3">
                  <a:shade val="50000"/>
                  <a:alpha val="50000"/>
                </a:schemeClr>
              </a:solidFill>
              <a:tailEnd type="triangle" w="sm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158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818438" y="378849"/>
            <a:ext cx="1970898" cy="1272670"/>
            <a:chOff x="1594390" y="462824"/>
            <a:chExt cx="9003220" cy="5932353"/>
          </a:xfrm>
        </p:grpSpPr>
        <p:sp>
          <p:nvSpPr>
            <p:cNvPr id="7" name="Cube 6"/>
            <p:cNvSpPr/>
            <p:nvPr/>
          </p:nvSpPr>
          <p:spPr>
            <a:xfrm>
              <a:off x="1594390" y="3882651"/>
              <a:ext cx="2512526" cy="2512526"/>
            </a:xfrm>
            <a:prstGeom prst="cube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accent3">
                  <a:shade val="50000"/>
                  <a:alpha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Cloud 8"/>
            <p:cNvSpPr/>
            <p:nvPr/>
          </p:nvSpPr>
          <p:spPr>
            <a:xfrm>
              <a:off x="4176710" y="462824"/>
              <a:ext cx="3908374" cy="2717021"/>
            </a:xfrm>
            <a:prstGeom prst="cloud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accent3">
                  <a:shade val="50000"/>
                  <a:alpha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0" name="Curved Connector 9"/>
            <p:cNvCxnSpPr/>
            <p:nvPr/>
          </p:nvCxnSpPr>
          <p:spPr>
            <a:xfrm rot="5400000" flipH="1" flipV="1">
              <a:off x="2369442" y="2063262"/>
              <a:ext cx="2061318" cy="1577464"/>
            </a:xfrm>
            <a:prstGeom prst="curvedConnector2">
              <a:avLst/>
            </a:prstGeom>
            <a:ln>
              <a:solidFill>
                <a:schemeClr val="accent3">
                  <a:shade val="50000"/>
                  <a:alpha val="50000"/>
                </a:schemeClr>
              </a:solidFill>
              <a:headEnd w="lg" len="lg"/>
              <a:tailEnd type="triangle" w="sm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1" name="Cube 10"/>
            <p:cNvSpPr/>
            <p:nvPr/>
          </p:nvSpPr>
          <p:spPr>
            <a:xfrm flipH="1">
              <a:off x="8085084" y="3882651"/>
              <a:ext cx="2512526" cy="2512526"/>
            </a:xfrm>
            <a:prstGeom prst="cube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accent3">
                  <a:shade val="50000"/>
                  <a:alpha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6" name="Curved Connector 15"/>
            <p:cNvCxnSpPr/>
            <p:nvPr/>
          </p:nvCxnSpPr>
          <p:spPr>
            <a:xfrm rot="16200000" flipH="1">
              <a:off x="6384073" y="3142023"/>
              <a:ext cx="2031457" cy="1334195"/>
            </a:xfrm>
            <a:prstGeom prst="curvedConnector2">
              <a:avLst/>
            </a:prstGeom>
            <a:ln>
              <a:solidFill>
                <a:schemeClr val="accent3">
                  <a:shade val="50000"/>
                  <a:alpha val="50000"/>
                </a:schemeClr>
              </a:solidFill>
              <a:tailEnd type="triangle" w="sm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/>
            <p:nvPr/>
          </p:nvCxnSpPr>
          <p:spPr>
            <a:xfrm rot="16200000" flipV="1">
              <a:off x="7772433" y="2004659"/>
              <a:ext cx="2178519" cy="1577465"/>
            </a:xfrm>
            <a:prstGeom prst="curvedConnector2">
              <a:avLst/>
            </a:prstGeom>
            <a:ln>
              <a:solidFill>
                <a:schemeClr val="accent5">
                  <a:alpha val="50000"/>
                </a:schemeClr>
              </a:solidFill>
              <a:headEnd w="lg" len="lg"/>
              <a:tailEnd type="triangle" w="sm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/>
            <p:nvPr/>
          </p:nvCxnSpPr>
          <p:spPr>
            <a:xfrm rot="5400000">
              <a:off x="3867802" y="3271563"/>
              <a:ext cx="1792399" cy="1314170"/>
            </a:xfrm>
            <a:prstGeom prst="curvedConnector2">
              <a:avLst/>
            </a:prstGeom>
            <a:ln>
              <a:solidFill>
                <a:schemeClr val="accent3">
                  <a:shade val="50000"/>
                  <a:alpha val="50000"/>
                </a:schemeClr>
              </a:solidFill>
              <a:tailEnd type="triangle" w="sm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114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936134" y="2781701"/>
            <a:ext cx="10493865" cy="0"/>
          </a:xfrm>
          <a:prstGeom prst="straightConnector1">
            <a:avLst/>
          </a:prstGeom>
          <a:ln w="635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908784" y="2648770"/>
            <a:ext cx="251240" cy="265863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/>
          <p:cNvSpPr/>
          <p:nvPr/>
        </p:nvSpPr>
        <p:spPr>
          <a:xfrm>
            <a:off x="3522991" y="2641554"/>
            <a:ext cx="251240" cy="265863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/>
          <p:cNvSpPr/>
          <p:nvPr/>
        </p:nvSpPr>
        <p:spPr>
          <a:xfrm>
            <a:off x="5137197" y="2641554"/>
            <a:ext cx="251240" cy="265863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TextBox 39"/>
          <p:cNvSpPr txBox="1"/>
          <p:nvPr/>
        </p:nvSpPr>
        <p:spPr>
          <a:xfrm>
            <a:off x="10305314" y="2299658"/>
            <a:ext cx="10042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>
                <a:solidFill>
                  <a:schemeClr val="accent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main</a:t>
            </a:r>
            <a:endParaRPr lang="en-CA" sz="2200" dirty="0">
              <a:solidFill>
                <a:schemeClr val="accent5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87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936134" y="2781701"/>
            <a:ext cx="10493865" cy="0"/>
          </a:xfrm>
          <a:prstGeom prst="straightConnector1">
            <a:avLst/>
          </a:prstGeom>
          <a:ln w="635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908784" y="2648770"/>
            <a:ext cx="251240" cy="265863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/>
          <p:cNvSpPr/>
          <p:nvPr/>
        </p:nvSpPr>
        <p:spPr>
          <a:xfrm>
            <a:off x="3522991" y="2641554"/>
            <a:ext cx="251240" cy="265863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/>
          <p:cNvSpPr/>
          <p:nvPr/>
        </p:nvSpPr>
        <p:spPr>
          <a:xfrm>
            <a:off x="5137197" y="2641554"/>
            <a:ext cx="251240" cy="265863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TextBox 39"/>
          <p:cNvSpPr txBox="1"/>
          <p:nvPr/>
        </p:nvSpPr>
        <p:spPr>
          <a:xfrm>
            <a:off x="10305314" y="2299658"/>
            <a:ext cx="10042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>
                <a:solidFill>
                  <a:schemeClr val="accent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main</a:t>
            </a:r>
            <a:endParaRPr lang="en-CA" sz="2200" dirty="0">
              <a:solidFill>
                <a:schemeClr val="accent5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2025111" y="1363140"/>
            <a:ext cx="5081524" cy="1324564"/>
            <a:chOff x="2025111" y="1363140"/>
            <a:chExt cx="5081524" cy="1324564"/>
          </a:xfrm>
        </p:grpSpPr>
        <p:cxnSp>
          <p:nvCxnSpPr>
            <p:cNvPr id="56" name="Straight Connector 55"/>
            <p:cNvCxnSpPr/>
            <p:nvPr/>
          </p:nvCxnSpPr>
          <p:spPr>
            <a:xfrm flipV="1">
              <a:off x="5316583" y="2433343"/>
              <a:ext cx="196978" cy="21565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4" idx="7"/>
            </p:cNvCxnSpPr>
            <p:nvPr/>
          </p:nvCxnSpPr>
          <p:spPr>
            <a:xfrm flipV="1">
              <a:off x="2123232" y="2472045"/>
              <a:ext cx="196978" cy="21565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 rot="18900000">
              <a:off x="2025111" y="1363140"/>
              <a:ext cx="1871137" cy="830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  <a:t>c</a:t>
              </a:r>
              <a:r>
                <a:rPr lang="en-CA" sz="1600" dirty="0" smtClean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  <a:t>ommit </a:t>
              </a:r>
              <a: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455fe2c</a:t>
              </a:r>
              <a:b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completed analysis section</a:t>
              </a:r>
              <a:endParaRPr lang="en-CA" sz="16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 rot="18900000">
              <a:off x="3645766" y="1448077"/>
              <a:ext cx="1871137" cy="593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  <a:t>c</a:t>
              </a:r>
              <a:r>
                <a:rPr lang="en-CA" sz="1600" dirty="0" smtClean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  <a:t>ommit </a:t>
              </a:r>
              <a:r>
                <a:rPr lang="en-CA" sz="1600" dirty="0">
                  <a:latin typeface="Arial" panose="020B0604020202020204" pitchFamily="34" charset="0"/>
                  <a:cs typeface="Arial" panose="020B0604020202020204" pitchFamily="34" charset="0"/>
                </a:rPr>
                <a:t>51003d7</a:t>
              </a:r>
              <a: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added figures</a:t>
              </a:r>
              <a:endParaRPr lang="en-CA" sz="16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>
            <a:xfrm flipV="1">
              <a:off x="3726851" y="2422911"/>
              <a:ext cx="196978" cy="21565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 rot="18900000">
              <a:off x="5235498" y="1458508"/>
              <a:ext cx="1871137" cy="593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  <a:t>commit 3563aa1</a:t>
              </a:r>
              <a: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added authors</a:t>
              </a:r>
              <a:endParaRPr lang="en-CA" sz="16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9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1103884" y="2914633"/>
            <a:ext cx="5678092" cy="1162572"/>
            <a:chOff x="1103884" y="2914633"/>
            <a:chExt cx="5678092" cy="1162572"/>
          </a:xfrm>
        </p:grpSpPr>
        <p:cxnSp>
          <p:nvCxnSpPr>
            <p:cNvPr id="28" name="Straight Arrow Connector 27"/>
            <p:cNvCxnSpPr>
              <a:endCxn id="4" idx="4"/>
            </p:cNvCxnSpPr>
            <p:nvPr/>
          </p:nvCxnSpPr>
          <p:spPr>
            <a:xfrm flipV="1">
              <a:off x="2034404" y="2914633"/>
              <a:ext cx="1" cy="1162572"/>
            </a:xfrm>
            <a:prstGeom prst="straightConnector1">
              <a:avLst/>
            </a:prstGeom>
            <a:ln w="63500">
              <a:solidFill>
                <a:schemeClr val="accent6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2005348" y="4077205"/>
              <a:ext cx="4776628" cy="0"/>
            </a:xfrm>
            <a:prstGeom prst="straightConnector1">
              <a:avLst/>
            </a:prstGeom>
            <a:ln w="63500">
              <a:solidFill>
                <a:schemeClr val="accent6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4259388" y="3593647"/>
              <a:ext cx="201957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200" dirty="0">
                  <a:solidFill>
                    <a:schemeClr val="accent6"/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a</a:t>
              </a:r>
              <a:r>
                <a:rPr lang="en-CA" sz="2200" dirty="0" smtClean="0">
                  <a:solidFill>
                    <a:schemeClr val="accent6"/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dd-methods</a:t>
              </a:r>
              <a:endParaRPr lang="en-CA" sz="2200" dirty="0">
                <a:solidFill>
                  <a:schemeClr val="accent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03884" y="3298074"/>
              <a:ext cx="930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i="1" dirty="0" smtClean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  <a:t>branch</a:t>
              </a:r>
              <a:endParaRPr lang="en-CA" i="1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" name="Straight Arrow Connector 2"/>
          <p:cNvCxnSpPr/>
          <p:nvPr/>
        </p:nvCxnSpPr>
        <p:spPr>
          <a:xfrm>
            <a:off x="936134" y="2781701"/>
            <a:ext cx="10493865" cy="0"/>
          </a:xfrm>
          <a:prstGeom prst="straightConnector1">
            <a:avLst/>
          </a:prstGeom>
          <a:ln w="635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908784" y="2648770"/>
            <a:ext cx="251240" cy="265863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/>
          <p:cNvSpPr/>
          <p:nvPr/>
        </p:nvSpPr>
        <p:spPr>
          <a:xfrm>
            <a:off x="3522991" y="2641554"/>
            <a:ext cx="251240" cy="265863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/>
          <p:cNvSpPr/>
          <p:nvPr/>
        </p:nvSpPr>
        <p:spPr>
          <a:xfrm>
            <a:off x="5137197" y="2641554"/>
            <a:ext cx="251240" cy="265863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TextBox 39"/>
          <p:cNvSpPr txBox="1"/>
          <p:nvPr/>
        </p:nvSpPr>
        <p:spPr>
          <a:xfrm>
            <a:off x="10305314" y="2299658"/>
            <a:ext cx="10042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>
                <a:solidFill>
                  <a:schemeClr val="accent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main</a:t>
            </a:r>
            <a:endParaRPr lang="en-CA" sz="2200" dirty="0">
              <a:solidFill>
                <a:schemeClr val="accent5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2025111" y="1363140"/>
            <a:ext cx="5081524" cy="1324564"/>
            <a:chOff x="2025111" y="1363140"/>
            <a:chExt cx="5081524" cy="1324564"/>
          </a:xfrm>
        </p:grpSpPr>
        <p:cxnSp>
          <p:nvCxnSpPr>
            <p:cNvPr id="56" name="Straight Connector 55"/>
            <p:cNvCxnSpPr/>
            <p:nvPr/>
          </p:nvCxnSpPr>
          <p:spPr>
            <a:xfrm flipV="1">
              <a:off x="5316583" y="2433343"/>
              <a:ext cx="196978" cy="21565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4" idx="7"/>
            </p:cNvCxnSpPr>
            <p:nvPr/>
          </p:nvCxnSpPr>
          <p:spPr>
            <a:xfrm flipV="1">
              <a:off x="2123232" y="2472045"/>
              <a:ext cx="196978" cy="21565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 rot="18900000">
              <a:off x="2025111" y="1363140"/>
              <a:ext cx="1871137" cy="830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  <a:t>c</a:t>
              </a:r>
              <a:r>
                <a:rPr lang="en-CA" sz="1600" dirty="0" smtClean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  <a:t>ommit </a:t>
              </a:r>
              <a: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455fe2c</a:t>
              </a:r>
              <a:b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completed analysis section</a:t>
              </a:r>
              <a:endParaRPr lang="en-CA" sz="16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 rot="18900000">
              <a:off x="3645766" y="1448077"/>
              <a:ext cx="1871137" cy="593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  <a:t>c</a:t>
              </a:r>
              <a:r>
                <a:rPr lang="en-CA" sz="1600" dirty="0" smtClean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  <a:t>ommit </a:t>
              </a:r>
              <a:r>
                <a:rPr lang="en-CA" sz="1600" dirty="0">
                  <a:latin typeface="Arial" panose="020B0604020202020204" pitchFamily="34" charset="0"/>
                  <a:cs typeface="Arial" panose="020B0604020202020204" pitchFamily="34" charset="0"/>
                </a:rPr>
                <a:t>51003d7</a:t>
              </a:r>
              <a: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added figures</a:t>
              </a:r>
              <a:endParaRPr lang="en-CA" sz="16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>
            <a:xfrm flipV="1">
              <a:off x="3726851" y="2422911"/>
              <a:ext cx="196978" cy="21565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 rot="18900000">
              <a:off x="5235498" y="1458508"/>
              <a:ext cx="1871137" cy="593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  <a:t>commit 3563aa1</a:t>
              </a:r>
              <a: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added authors</a:t>
              </a:r>
              <a:endParaRPr lang="en-CA" sz="16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183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1103884" y="2914633"/>
            <a:ext cx="5678092" cy="1162572"/>
            <a:chOff x="1103884" y="2914633"/>
            <a:chExt cx="5678092" cy="1162572"/>
          </a:xfrm>
        </p:grpSpPr>
        <p:cxnSp>
          <p:nvCxnSpPr>
            <p:cNvPr id="28" name="Straight Arrow Connector 27"/>
            <p:cNvCxnSpPr>
              <a:endCxn id="4" idx="4"/>
            </p:cNvCxnSpPr>
            <p:nvPr/>
          </p:nvCxnSpPr>
          <p:spPr>
            <a:xfrm flipV="1">
              <a:off x="2034404" y="2914633"/>
              <a:ext cx="1" cy="1162572"/>
            </a:xfrm>
            <a:prstGeom prst="straightConnector1">
              <a:avLst/>
            </a:prstGeom>
            <a:ln w="63500">
              <a:solidFill>
                <a:schemeClr val="accent6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2005348" y="4077205"/>
              <a:ext cx="4776628" cy="0"/>
            </a:xfrm>
            <a:prstGeom prst="straightConnector1">
              <a:avLst/>
            </a:prstGeom>
            <a:ln w="63500">
              <a:solidFill>
                <a:schemeClr val="accent6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4259388" y="3593647"/>
              <a:ext cx="201957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200" dirty="0">
                  <a:solidFill>
                    <a:schemeClr val="accent6"/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a</a:t>
              </a:r>
              <a:r>
                <a:rPr lang="en-CA" sz="2200" dirty="0" smtClean="0">
                  <a:solidFill>
                    <a:schemeClr val="accent6"/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dd-methods</a:t>
              </a:r>
              <a:endParaRPr lang="en-CA" sz="2200" dirty="0">
                <a:solidFill>
                  <a:schemeClr val="accent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03884" y="3298074"/>
              <a:ext cx="930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i="1" dirty="0" smtClean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  <a:t>branch</a:t>
              </a:r>
              <a:endParaRPr lang="en-CA" i="1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" name="Straight Arrow Connector 2"/>
          <p:cNvCxnSpPr/>
          <p:nvPr/>
        </p:nvCxnSpPr>
        <p:spPr>
          <a:xfrm>
            <a:off x="936134" y="2781701"/>
            <a:ext cx="10493865" cy="0"/>
          </a:xfrm>
          <a:prstGeom prst="straightConnector1">
            <a:avLst/>
          </a:prstGeom>
          <a:ln w="635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908784" y="2648770"/>
            <a:ext cx="251240" cy="265863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/>
          <p:cNvSpPr/>
          <p:nvPr/>
        </p:nvSpPr>
        <p:spPr>
          <a:xfrm>
            <a:off x="3522991" y="2641554"/>
            <a:ext cx="251240" cy="265863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/>
          <p:cNvSpPr/>
          <p:nvPr/>
        </p:nvSpPr>
        <p:spPr>
          <a:xfrm>
            <a:off x="5137197" y="2641554"/>
            <a:ext cx="251240" cy="265863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TextBox 39"/>
          <p:cNvSpPr txBox="1"/>
          <p:nvPr/>
        </p:nvSpPr>
        <p:spPr>
          <a:xfrm>
            <a:off x="10305314" y="2299658"/>
            <a:ext cx="10042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>
                <a:solidFill>
                  <a:schemeClr val="accent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main</a:t>
            </a:r>
            <a:endParaRPr lang="en-CA" sz="2200" dirty="0">
              <a:solidFill>
                <a:schemeClr val="accent5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2025111" y="1363140"/>
            <a:ext cx="5081524" cy="1324564"/>
            <a:chOff x="2025111" y="1363140"/>
            <a:chExt cx="5081524" cy="1324564"/>
          </a:xfrm>
        </p:grpSpPr>
        <p:cxnSp>
          <p:nvCxnSpPr>
            <p:cNvPr id="56" name="Straight Connector 55"/>
            <p:cNvCxnSpPr/>
            <p:nvPr/>
          </p:nvCxnSpPr>
          <p:spPr>
            <a:xfrm flipV="1">
              <a:off x="5316583" y="2433343"/>
              <a:ext cx="196978" cy="21565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4" idx="7"/>
            </p:cNvCxnSpPr>
            <p:nvPr/>
          </p:nvCxnSpPr>
          <p:spPr>
            <a:xfrm flipV="1">
              <a:off x="2123232" y="2472045"/>
              <a:ext cx="196978" cy="21565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 rot="18900000">
              <a:off x="2025111" y="1363140"/>
              <a:ext cx="1871137" cy="830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  <a:t>c</a:t>
              </a:r>
              <a:r>
                <a:rPr lang="en-CA" sz="1600" dirty="0" smtClean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  <a:t>ommit </a:t>
              </a:r>
              <a: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455fe2c</a:t>
              </a:r>
              <a:b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completed analysis section</a:t>
              </a:r>
              <a:endParaRPr lang="en-CA" sz="16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 rot="18900000">
              <a:off x="3645766" y="1448077"/>
              <a:ext cx="1871137" cy="593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  <a:t>c</a:t>
              </a:r>
              <a:r>
                <a:rPr lang="en-CA" sz="1600" dirty="0" smtClean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  <a:t>ommit </a:t>
              </a:r>
              <a:r>
                <a:rPr lang="en-CA" sz="1600" dirty="0">
                  <a:latin typeface="Arial" panose="020B0604020202020204" pitchFamily="34" charset="0"/>
                  <a:cs typeface="Arial" panose="020B0604020202020204" pitchFamily="34" charset="0"/>
                </a:rPr>
                <a:t>51003d7</a:t>
              </a:r>
              <a: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added figures</a:t>
              </a:r>
              <a:endParaRPr lang="en-CA" sz="16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>
            <a:xfrm flipV="1">
              <a:off x="3726851" y="2422911"/>
              <a:ext cx="196978" cy="21565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 rot="18900000">
              <a:off x="5235498" y="1458508"/>
              <a:ext cx="1871137" cy="593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  <a:t>commit 3563aa1</a:t>
              </a:r>
              <a: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added authors</a:t>
              </a:r>
              <a:endParaRPr lang="en-CA" sz="16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73056" y="3944274"/>
            <a:ext cx="5744321" cy="1589751"/>
            <a:chOff x="773056" y="3944274"/>
            <a:chExt cx="5744321" cy="1589751"/>
          </a:xfrm>
        </p:grpSpPr>
        <p:cxnSp>
          <p:nvCxnSpPr>
            <p:cNvPr id="61" name="Straight Connector 60"/>
            <p:cNvCxnSpPr/>
            <p:nvPr/>
          </p:nvCxnSpPr>
          <p:spPr>
            <a:xfrm flipV="1">
              <a:off x="6119914" y="4207193"/>
              <a:ext cx="196978" cy="21565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3808176" y="4207193"/>
              <a:ext cx="196978" cy="21565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2385234" y="4194772"/>
              <a:ext cx="196978" cy="21565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2527459" y="3944274"/>
              <a:ext cx="251240" cy="265863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Oval 37"/>
            <p:cNvSpPr/>
            <p:nvPr/>
          </p:nvSpPr>
          <p:spPr>
            <a:xfrm>
              <a:off x="3945120" y="3944274"/>
              <a:ext cx="251240" cy="265863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Oval 38"/>
            <p:cNvSpPr/>
            <p:nvPr/>
          </p:nvSpPr>
          <p:spPr>
            <a:xfrm>
              <a:off x="6266137" y="3944274"/>
              <a:ext cx="251240" cy="265863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8" name="TextBox 57"/>
            <p:cNvSpPr txBox="1"/>
            <p:nvPr/>
          </p:nvSpPr>
          <p:spPr>
            <a:xfrm rot="18900000">
              <a:off x="773056" y="4690659"/>
              <a:ext cx="1871137" cy="830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1600" dirty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  <a:t>c</a:t>
              </a:r>
              <a:r>
                <a:rPr lang="en-CA" sz="1600" dirty="0" smtClean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  <a:t>ommit </a:t>
              </a:r>
              <a:r>
                <a:rPr lang="en-CA" sz="1600" dirty="0">
                  <a:latin typeface="Arial" panose="020B0604020202020204" pitchFamily="34" charset="0"/>
                  <a:cs typeface="Arial" panose="020B0604020202020204" pitchFamily="34" charset="0"/>
                </a:rPr>
                <a:t>c5f82be</a:t>
              </a:r>
              <a: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drafted methods section</a:t>
              </a:r>
              <a:endParaRPr lang="en-CA" sz="16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 rot="18900000">
              <a:off x="2195998" y="4703079"/>
              <a:ext cx="1871137" cy="830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1600" dirty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  <a:t>c</a:t>
              </a:r>
              <a:r>
                <a:rPr lang="en-CA" sz="1600" dirty="0" smtClean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  <a:t>ommit </a:t>
              </a:r>
              <a:r>
                <a:rPr lang="en-CA" sz="1600" dirty="0">
                  <a:latin typeface="Arial" panose="020B0604020202020204" pitchFamily="34" charset="0"/>
                  <a:cs typeface="Arial" panose="020B0604020202020204" pitchFamily="34" charset="0"/>
                </a:rPr>
                <a:t>28eb227</a:t>
              </a:r>
              <a: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edited methods section</a:t>
              </a:r>
              <a:endParaRPr lang="en-CA" sz="16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 rot="18900000">
              <a:off x="4507736" y="4703079"/>
              <a:ext cx="1871137" cy="830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1600" dirty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  <a:t>c</a:t>
              </a:r>
              <a:r>
                <a:rPr lang="en-CA" sz="1600" dirty="0" smtClean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  <a:t>ommit </a:t>
              </a:r>
              <a:r>
                <a:rPr lang="en-CA" sz="1600" dirty="0">
                  <a:latin typeface="Arial" panose="020B0604020202020204" pitchFamily="34" charset="0"/>
                  <a:cs typeface="Arial" panose="020B0604020202020204" pitchFamily="34" charset="0"/>
                </a:rPr>
                <a:t>f0e0249</a:t>
              </a:r>
              <a: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finalized methods section</a:t>
              </a:r>
              <a:endParaRPr lang="en-CA" sz="16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253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1103884" y="2914633"/>
            <a:ext cx="5678092" cy="1162572"/>
            <a:chOff x="1103884" y="2914633"/>
            <a:chExt cx="5678092" cy="1162572"/>
          </a:xfrm>
        </p:grpSpPr>
        <p:cxnSp>
          <p:nvCxnSpPr>
            <p:cNvPr id="28" name="Straight Arrow Connector 27"/>
            <p:cNvCxnSpPr>
              <a:endCxn id="4" idx="4"/>
            </p:cNvCxnSpPr>
            <p:nvPr/>
          </p:nvCxnSpPr>
          <p:spPr>
            <a:xfrm flipV="1">
              <a:off x="2034404" y="2914633"/>
              <a:ext cx="1" cy="1162572"/>
            </a:xfrm>
            <a:prstGeom prst="straightConnector1">
              <a:avLst/>
            </a:prstGeom>
            <a:ln w="63500">
              <a:solidFill>
                <a:schemeClr val="accent6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2005348" y="4077205"/>
              <a:ext cx="4776628" cy="0"/>
            </a:xfrm>
            <a:prstGeom prst="straightConnector1">
              <a:avLst/>
            </a:prstGeom>
            <a:ln w="63500">
              <a:solidFill>
                <a:schemeClr val="accent6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4259388" y="3593647"/>
              <a:ext cx="201957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200" dirty="0">
                  <a:solidFill>
                    <a:schemeClr val="accent6"/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a</a:t>
              </a:r>
              <a:r>
                <a:rPr lang="en-CA" sz="2200" dirty="0" smtClean="0">
                  <a:solidFill>
                    <a:schemeClr val="accent6"/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dd-methods</a:t>
              </a:r>
              <a:endParaRPr lang="en-CA" sz="2200" dirty="0">
                <a:solidFill>
                  <a:schemeClr val="accent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03884" y="3298074"/>
              <a:ext cx="930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i="1" dirty="0" smtClean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  <a:t>branch</a:t>
              </a:r>
              <a:endParaRPr lang="en-CA" i="1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" name="Straight Arrow Connector 2"/>
          <p:cNvCxnSpPr/>
          <p:nvPr/>
        </p:nvCxnSpPr>
        <p:spPr>
          <a:xfrm>
            <a:off x="936134" y="2781701"/>
            <a:ext cx="10493865" cy="0"/>
          </a:xfrm>
          <a:prstGeom prst="straightConnector1">
            <a:avLst/>
          </a:prstGeom>
          <a:ln w="635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908784" y="2648770"/>
            <a:ext cx="251240" cy="265863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/>
          <p:cNvSpPr/>
          <p:nvPr/>
        </p:nvSpPr>
        <p:spPr>
          <a:xfrm>
            <a:off x="3522991" y="2641554"/>
            <a:ext cx="251240" cy="265863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/>
          <p:cNvSpPr/>
          <p:nvPr/>
        </p:nvSpPr>
        <p:spPr>
          <a:xfrm>
            <a:off x="5137197" y="2641554"/>
            <a:ext cx="251240" cy="265863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TextBox 39"/>
          <p:cNvSpPr txBox="1"/>
          <p:nvPr/>
        </p:nvSpPr>
        <p:spPr>
          <a:xfrm>
            <a:off x="10305314" y="2299658"/>
            <a:ext cx="10042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>
                <a:solidFill>
                  <a:schemeClr val="accent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main</a:t>
            </a:r>
            <a:endParaRPr lang="en-CA" sz="2200" dirty="0">
              <a:solidFill>
                <a:schemeClr val="accent5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2025111" y="1363140"/>
            <a:ext cx="5081524" cy="1324564"/>
            <a:chOff x="2025111" y="1363140"/>
            <a:chExt cx="5081524" cy="1324564"/>
          </a:xfrm>
        </p:grpSpPr>
        <p:cxnSp>
          <p:nvCxnSpPr>
            <p:cNvPr id="56" name="Straight Connector 55"/>
            <p:cNvCxnSpPr/>
            <p:nvPr/>
          </p:nvCxnSpPr>
          <p:spPr>
            <a:xfrm flipV="1">
              <a:off x="5316583" y="2433343"/>
              <a:ext cx="196978" cy="21565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4" idx="7"/>
            </p:cNvCxnSpPr>
            <p:nvPr/>
          </p:nvCxnSpPr>
          <p:spPr>
            <a:xfrm flipV="1">
              <a:off x="2123232" y="2472045"/>
              <a:ext cx="196978" cy="21565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 rot="18900000">
              <a:off x="2025111" y="1363140"/>
              <a:ext cx="1871137" cy="830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  <a:t>c</a:t>
              </a:r>
              <a:r>
                <a:rPr lang="en-CA" sz="1600" dirty="0" smtClean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  <a:t>ommit </a:t>
              </a:r>
              <a: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455fe2c</a:t>
              </a:r>
              <a:b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completed analysis section</a:t>
              </a:r>
              <a:endParaRPr lang="en-CA" sz="16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 rot="18900000">
              <a:off x="3645766" y="1448077"/>
              <a:ext cx="1871137" cy="593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  <a:t>c</a:t>
              </a:r>
              <a:r>
                <a:rPr lang="en-CA" sz="1600" dirty="0" smtClean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  <a:t>ommit </a:t>
              </a:r>
              <a:r>
                <a:rPr lang="en-CA" sz="1600" dirty="0">
                  <a:latin typeface="Arial" panose="020B0604020202020204" pitchFamily="34" charset="0"/>
                  <a:cs typeface="Arial" panose="020B0604020202020204" pitchFamily="34" charset="0"/>
                </a:rPr>
                <a:t>51003d7</a:t>
              </a:r>
              <a: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added figures</a:t>
              </a:r>
              <a:endParaRPr lang="en-CA" sz="16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>
            <a:xfrm flipV="1">
              <a:off x="3726851" y="2422911"/>
              <a:ext cx="196978" cy="21565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 rot="18900000">
              <a:off x="5235498" y="1458508"/>
              <a:ext cx="1871137" cy="593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  <a:t>commit 3563aa1</a:t>
              </a:r>
              <a: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added authors</a:t>
              </a:r>
              <a:endParaRPr lang="en-CA" sz="16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73056" y="3944274"/>
            <a:ext cx="5744321" cy="1589751"/>
            <a:chOff x="773056" y="3944274"/>
            <a:chExt cx="5744321" cy="1589751"/>
          </a:xfrm>
        </p:grpSpPr>
        <p:cxnSp>
          <p:nvCxnSpPr>
            <p:cNvPr id="61" name="Straight Connector 60"/>
            <p:cNvCxnSpPr/>
            <p:nvPr/>
          </p:nvCxnSpPr>
          <p:spPr>
            <a:xfrm flipV="1">
              <a:off x="6119914" y="4207193"/>
              <a:ext cx="196978" cy="21565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3808176" y="4207193"/>
              <a:ext cx="196978" cy="21565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2385234" y="4194772"/>
              <a:ext cx="196978" cy="21565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2527459" y="3944274"/>
              <a:ext cx="251240" cy="265863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Oval 37"/>
            <p:cNvSpPr/>
            <p:nvPr/>
          </p:nvSpPr>
          <p:spPr>
            <a:xfrm>
              <a:off x="3945120" y="3944274"/>
              <a:ext cx="251240" cy="265863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Oval 38"/>
            <p:cNvSpPr/>
            <p:nvPr/>
          </p:nvSpPr>
          <p:spPr>
            <a:xfrm>
              <a:off x="6266137" y="3944274"/>
              <a:ext cx="251240" cy="265863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8" name="TextBox 57"/>
            <p:cNvSpPr txBox="1"/>
            <p:nvPr/>
          </p:nvSpPr>
          <p:spPr>
            <a:xfrm rot="18900000">
              <a:off x="773056" y="4690659"/>
              <a:ext cx="1871137" cy="830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1600" dirty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  <a:t>c</a:t>
              </a:r>
              <a:r>
                <a:rPr lang="en-CA" sz="1600" dirty="0" smtClean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  <a:t>ommit </a:t>
              </a:r>
              <a:r>
                <a:rPr lang="en-CA" sz="1600" dirty="0">
                  <a:latin typeface="Arial" panose="020B0604020202020204" pitchFamily="34" charset="0"/>
                  <a:cs typeface="Arial" panose="020B0604020202020204" pitchFamily="34" charset="0"/>
                </a:rPr>
                <a:t>c5f82be</a:t>
              </a:r>
              <a: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drafted methods section</a:t>
              </a:r>
              <a:endParaRPr lang="en-CA" sz="16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 rot="18900000">
              <a:off x="2195998" y="4703079"/>
              <a:ext cx="1871137" cy="830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1600" dirty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  <a:t>c</a:t>
              </a:r>
              <a:r>
                <a:rPr lang="en-CA" sz="1600" dirty="0" smtClean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  <a:t>ommit </a:t>
              </a:r>
              <a:r>
                <a:rPr lang="en-CA" sz="1600" dirty="0">
                  <a:latin typeface="Arial" panose="020B0604020202020204" pitchFamily="34" charset="0"/>
                  <a:cs typeface="Arial" panose="020B0604020202020204" pitchFamily="34" charset="0"/>
                </a:rPr>
                <a:t>28eb227</a:t>
              </a:r>
              <a: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edited methods section</a:t>
              </a:r>
              <a:endParaRPr lang="en-CA" sz="16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 rot="18900000">
              <a:off x="4507736" y="4703079"/>
              <a:ext cx="1871137" cy="830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1600" dirty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  <a:t>c</a:t>
              </a:r>
              <a:r>
                <a:rPr lang="en-CA" sz="1600" dirty="0" smtClean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  <a:t>ommit </a:t>
              </a:r>
              <a:r>
                <a:rPr lang="en-CA" sz="1600" dirty="0">
                  <a:latin typeface="Arial" panose="020B0604020202020204" pitchFamily="34" charset="0"/>
                  <a:cs typeface="Arial" panose="020B0604020202020204" pitchFamily="34" charset="0"/>
                </a:rPr>
                <a:t>f0e0249</a:t>
              </a:r>
              <a: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finalized methods section</a:t>
              </a:r>
              <a:endParaRPr lang="en-CA" sz="16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625783" y="1360422"/>
            <a:ext cx="2017568" cy="2721041"/>
            <a:chOff x="6625783" y="1360422"/>
            <a:chExt cx="2017568" cy="2721041"/>
          </a:xfrm>
        </p:grpSpPr>
        <p:cxnSp>
          <p:nvCxnSpPr>
            <p:cNvPr id="64" name="Straight Connector 63"/>
            <p:cNvCxnSpPr/>
            <p:nvPr/>
          </p:nvCxnSpPr>
          <p:spPr>
            <a:xfrm flipV="1">
              <a:off x="6853299" y="2453989"/>
              <a:ext cx="196978" cy="21565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6625783" y="2641554"/>
              <a:ext cx="251240" cy="265863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V="1">
              <a:off x="6751403" y="2958004"/>
              <a:ext cx="0" cy="1123459"/>
            </a:xfrm>
            <a:prstGeom prst="straightConnector1">
              <a:avLst/>
            </a:prstGeom>
            <a:ln w="635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6794363" y="3209951"/>
              <a:ext cx="13829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i="1" dirty="0" smtClean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  <a:t>pull request </a:t>
              </a:r>
              <a:br>
                <a:rPr lang="en-CA" i="1" dirty="0" smtClean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</a:br>
              <a:r>
                <a:rPr lang="en-CA" i="1" dirty="0" smtClean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  <a:t>&amp; merge</a:t>
              </a:r>
              <a:endParaRPr lang="en-CA" i="1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 rot="18900000">
              <a:off x="6772214" y="1360422"/>
              <a:ext cx="18711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  <a:t>commit f6ed717</a:t>
              </a:r>
              <a: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merge branch add-methods</a:t>
              </a:r>
              <a:endParaRPr lang="en-CA" sz="16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9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1103884" y="2914633"/>
            <a:ext cx="5678092" cy="1162572"/>
            <a:chOff x="1103884" y="2914633"/>
            <a:chExt cx="5678092" cy="1162572"/>
          </a:xfrm>
        </p:grpSpPr>
        <p:cxnSp>
          <p:nvCxnSpPr>
            <p:cNvPr id="28" name="Straight Arrow Connector 27"/>
            <p:cNvCxnSpPr>
              <a:endCxn id="4" idx="4"/>
            </p:cNvCxnSpPr>
            <p:nvPr/>
          </p:nvCxnSpPr>
          <p:spPr>
            <a:xfrm flipV="1">
              <a:off x="2034404" y="2914633"/>
              <a:ext cx="1" cy="1162572"/>
            </a:xfrm>
            <a:prstGeom prst="straightConnector1">
              <a:avLst/>
            </a:prstGeom>
            <a:ln w="63500">
              <a:solidFill>
                <a:schemeClr val="accent6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2005348" y="4077205"/>
              <a:ext cx="4776628" cy="0"/>
            </a:xfrm>
            <a:prstGeom prst="straightConnector1">
              <a:avLst/>
            </a:prstGeom>
            <a:ln w="63500">
              <a:solidFill>
                <a:schemeClr val="accent6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4259388" y="3593647"/>
              <a:ext cx="201957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200" dirty="0">
                  <a:solidFill>
                    <a:schemeClr val="accent6"/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a</a:t>
              </a:r>
              <a:r>
                <a:rPr lang="en-CA" sz="2200" dirty="0" smtClean="0">
                  <a:solidFill>
                    <a:schemeClr val="accent6"/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dd-methods</a:t>
              </a:r>
              <a:endParaRPr lang="en-CA" sz="2200" dirty="0">
                <a:solidFill>
                  <a:schemeClr val="accent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03884" y="3298074"/>
              <a:ext cx="930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i="1" dirty="0" smtClean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  <a:t>branch</a:t>
              </a:r>
              <a:endParaRPr lang="en-CA" i="1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" name="Straight Arrow Connector 2"/>
          <p:cNvCxnSpPr/>
          <p:nvPr/>
        </p:nvCxnSpPr>
        <p:spPr>
          <a:xfrm>
            <a:off x="936134" y="2781701"/>
            <a:ext cx="10493865" cy="0"/>
          </a:xfrm>
          <a:prstGeom prst="straightConnector1">
            <a:avLst/>
          </a:prstGeom>
          <a:ln w="635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908784" y="2648770"/>
            <a:ext cx="251240" cy="265863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/>
          <p:cNvSpPr/>
          <p:nvPr/>
        </p:nvSpPr>
        <p:spPr>
          <a:xfrm>
            <a:off x="3522991" y="2641554"/>
            <a:ext cx="251240" cy="265863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/>
          <p:cNvSpPr/>
          <p:nvPr/>
        </p:nvSpPr>
        <p:spPr>
          <a:xfrm>
            <a:off x="5137197" y="2641554"/>
            <a:ext cx="251240" cy="265863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TextBox 39"/>
          <p:cNvSpPr txBox="1"/>
          <p:nvPr/>
        </p:nvSpPr>
        <p:spPr>
          <a:xfrm>
            <a:off x="10305314" y="2299658"/>
            <a:ext cx="10042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>
                <a:solidFill>
                  <a:schemeClr val="accent5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main</a:t>
            </a:r>
            <a:endParaRPr lang="en-CA" sz="2200" dirty="0">
              <a:solidFill>
                <a:schemeClr val="accent5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2025111" y="1363140"/>
            <a:ext cx="5081524" cy="1324564"/>
            <a:chOff x="2025111" y="1363140"/>
            <a:chExt cx="5081524" cy="1324564"/>
          </a:xfrm>
        </p:grpSpPr>
        <p:cxnSp>
          <p:nvCxnSpPr>
            <p:cNvPr id="56" name="Straight Connector 55"/>
            <p:cNvCxnSpPr/>
            <p:nvPr/>
          </p:nvCxnSpPr>
          <p:spPr>
            <a:xfrm flipV="1">
              <a:off x="5316583" y="2433343"/>
              <a:ext cx="196978" cy="21565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4" idx="7"/>
            </p:cNvCxnSpPr>
            <p:nvPr/>
          </p:nvCxnSpPr>
          <p:spPr>
            <a:xfrm flipV="1">
              <a:off x="2123232" y="2472045"/>
              <a:ext cx="196978" cy="21565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 rot="18900000">
              <a:off x="2025111" y="1363140"/>
              <a:ext cx="1871137" cy="830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  <a:t>c</a:t>
              </a:r>
              <a:r>
                <a:rPr lang="en-CA" sz="1600" dirty="0" smtClean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  <a:t>ommit </a:t>
              </a:r>
              <a: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455fe2c</a:t>
              </a:r>
              <a:b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completed analysis section</a:t>
              </a:r>
              <a:endParaRPr lang="en-CA" sz="16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 rot="18900000">
              <a:off x="3645766" y="1448077"/>
              <a:ext cx="1871137" cy="593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  <a:t>c</a:t>
              </a:r>
              <a:r>
                <a:rPr lang="en-CA" sz="1600" dirty="0" smtClean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  <a:t>ommit </a:t>
              </a:r>
              <a:r>
                <a:rPr lang="en-CA" sz="1600" dirty="0">
                  <a:latin typeface="Arial" panose="020B0604020202020204" pitchFamily="34" charset="0"/>
                  <a:cs typeface="Arial" panose="020B0604020202020204" pitchFamily="34" charset="0"/>
                </a:rPr>
                <a:t>51003d7</a:t>
              </a:r>
              <a: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added figures</a:t>
              </a:r>
              <a:endParaRPr lang="en-CA" sz="16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>
            <a:xfrm flipV="1">
              <a:off x="3726851" y="2422911"/>
              <a:ext cx="196978" cy="21565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 rot="18900000">
              <a:off x="5235498" y="1458508"/>
              <a:ext cx="1871137" cy="593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  <a:t>commit 3563aa1</a:t>
              </a:r>
              <a: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added authors</a:t>
              </a:r>
              <a:endParaRPr lang="en-CA" sz="16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73056" y="3944274"/>
            <a:ext cx="5744321" cy="1589751"/>
            <a:chOff x="773056" y="3944274"/>
            <a:chExt cx="5744321" cy="1589751"/>
          </a:xfrm>
        </p:grpSpPr>
        <p:cxnSp>
          <p:nvCxnSpPr>
            <p:cNvPr id="61" name="Straight Connector 60"/>
            <p:cNvCxnSpPr/>
            <p:nvPr/>
          </p:nvCxnSpPr>
          <p:spPr>
            <a:xfrm flipV="1">
              <a:off x="6119914" y="4207193"/>
              <a:ext cx="196978" cy="21565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3808176" y="4207193"/>
              <a:ext cx="196978" cy="21565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2385234" y="4194772"/>
              <a:ext cx="196978" cy="21565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2527459" y="3944274"/>
              <a:ext cx="251240" cy="265863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Oval 37"/>
            <p:cNvSpPr/>
            <p:nvPr/>
          </p:nvSpPr>
          <p:spPr>
            <a:xfrm>
              <a:off x="3945120" y="3944274"/>
              <a:ext cx="251240" cy="265863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Oval 38"/>
            <p:cNvSpPr/>
            <p:nvPr/>
          </p:nvSpPr>
          <p:spPr>
            <a:xfrm>
              <a:off x="6266137" y="3944274"/>
              <a:ext cx="251240" cy="265863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8" name="TextBox 57"/>
            <p:cNvSpPr txBox="1"/>
            <p:nvPr/>
          </p:nvSpPr>
          <p:spPr>
            <a:xfrm rot="18900000">
              <a:off x="773056" y="4690659"/>
              <a:ext cx="1871137" cy="830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1600" dirty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  <a:t>c</a:t>
              </a:r>
              <a:r>
                <a:rPr lang="en-CA" sz="1600" dirty="0" smtClean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  <a:t>ommit </a:t>
              </a:r>
              <a:r>
                <a:rPr lang="en-CA" sz="1600" dirty="0">
                  <a:latin typeface="Arial" panose="020B0604020202020204" pitchFamily="34" charset="0"/>
                  <a:cs typeface="Arial" panose="020B0604020202020204" pitchFamily="34" charset="0"/>
                </a:rPr>
                <a:t>c5f82be</a:t>
              </a:r>
              <a: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drafted methods section</a:t>
              </a:r>
              <a:endParaRPr lang="en-CA" sz="16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 rot="18900000">
              <a:off x="2195998" y="4703079"/>
              <a:ext cx="1871137" cy="830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1600" dirty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  <a:t>c</a:t>
              </a:r>
              <a:r>
                <a:rPr lang="en-CA" sz="1600" dirty="0" smtClean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  <a:t>ommit </a:t>
              </a:r>
              <a:r>
                <a:rPr lang="en-CA" sz="1600" dirty="0">
                  <a:latin typeface="Arial" panose="020B0604020202020204" pitchFamily="34" charset="0"/>
                  <a:cs typeface="Arial" panose="020B0604020202020204" pitchFamily="34" charset="0"/>
                </a:rPr>
                <a:t>28eb227</a:t>
              </a:r>
              <a: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edited methods section</a:t>
              </a:r>
              <a:endParaRPr lang="en-CA" sz="16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 rot="18900000">
              <a:off x="4507736" y="4703079"/>
              <a:ext cx="1871137" cy="830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1600" dirty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  <a:t>c</a:t>
              </a:r>
              <a:r>
                <a:rPr lang="en-CA" sz="1600" dirty="0" smtClean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  <a:t>ommit </a:t>
              </a:r>
              <a:r>
                <a:rPr lang="en-CA" sz="1600" dirty="0">
                  <a:latin typeface="Arial" panose="020B0604020202020204" pitchFamily="34" charset="0"/>
                  <a:cs typeface="Arial" panose="020B0604020202020204" pitchFamily="34" charset="0"/>
                </a:rPr>
                <a:t>f0e0249</a:t>
              </a:r>
              <a: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finalized methods section</a:t>
              </a:r>
              <a:endParaRPr lang="en-CA" sz="16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625783" y="1360422"/>
            <a:ext cx="2017568" cy="2721041"/>
            <a:chOff x="6625783" y="1360422"/>
            <a:chExt cx="2017568" cy="2721041"/>
          </a:xfrm>
        </p:grpSpPr>
        <p:cxnSp>
          <p:nvCxnSpPr>
            <p:cNvPr id="64" name="Straight Connector 63"/>
            <p:cNvCxnSpPr/>
            <p:nvPr/>
          </p:nvCxnSpPr>
          <p:spPr>
            <a:xfrm flipV="1">
              <a:off x="6853299" y="2453989"/>
              <a:ext cx="196978" cy="21565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6625783" y="2641554"/>
              <a:ext cx="251240" cy="265863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V="1">
              <a:off x="6751403" y="2958004"/>
              <a:ext cx="0" cy="1123459"/>
            </a:xfrm>
            <a:prstGeom prst="straightConnector1">
              <a:avLst/>
            </a:prstGeom>
            <a:ln w="635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6794363" y="3209951"/>
              <a:ext cx="13829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i="1" dirty="0" smtClean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  <a:t>pull request </a:t>
              </a:r>
              <a:br>
                <a:rPr lang="en-CA" i="1" dirty="0" smtClean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</a:br>
              <a:r>
                <a:rPr lang="en-CA" i="1" dirty="0" smtClean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  <a:t>&amp; merge</a:t>
              </a:r>
              <a:endParaRPr lang="en-CA" i="1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 rot="18900000">
              <a:off x="6772214" y="1360422"/>
              <a:ext cx="18711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rPr>
                <a:t>commit f6ed717</a:t>
              </a:r>
              <a: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CA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merge branch add-methods</a:t>
              </a:r>
              <a:endParaRPr lang="en-CA" sz="16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8277674" y="2623885"/>
            <a:ext cx="1265060" cy="283532"/>
            <a:chOff x="8277674" y="2623885"/>
            <a:chExt cx="1265060" cy="283532"/>
          </a:xfrm>
        </p:grpSpPr>
        <p:sp>
          <p:nvSpPr>
            <p:cNvPr id="8" name="Oval 7"/>
            <p:cNvSpPr/>
            <p:nvPr/>
          </p:nvSpPr>
          <p:spPr>
            <a:xfrm>
              <a:off x="8277674" y="2641554"/>
              <a:ext cx="251240" cy="265863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6" name="Oval 65"/>
            <p:cNvSpPr/>
            <p:nvPr/>
          </p:nvSpPr>
          <p:spPr>
            <a:xfrm>
              <a:off x="9291494" y="2623885"/>
              <a:ext cx="251240" cy="265863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69511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396885" y="378849"/>
            <a:ext cx="1392451" cy="1272670"/>
            <a:chOff x="1594390" y="462824"/>
            <a:chExt cx="6490694" cy="5932353"/>
          </a:xfrm>
        </p:grpSpPr>
        <p:sp>
          <p:nvSpPr>
            <p:cNvPr id="12" name="Cube 11"/>
            <p:cNvSpPr/>
            <p:nvPr/>
          </p:nvSpPr>
          <p:spPr>
            <a:xfrm>
              <a:off x="1594390" y="3882651"/>
              <a:ext cx="2512526" cy="2512526"/>
            </a:xfrm>
            <a:prstGeom prst="cube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accent3">
                  <a:alpha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Cloud 12"/>
            <p:cNvSpPr/>
            <p:nvPr/>
          </p:nvSpPr>
          <p:spPr>
            <a:xfrm>
              <a:off x="4176710" y="462824"/>
              <a:ext cx="3908374" cy="2717021"/>
            </a:xfrm>
            <a:prstGeom prst="cloud">
              <a:avLst/>
            </a:prstGeom>
            <a:solidFill>
              <a:schemeClr val="accent5">
                <a:alpha val="50000"/>
              </a:schemeClr>
            </a:solidFill>
            <a:ln>
              <a:solidFill>
                <a:schemeClr val="accent5">
                  <a:shade val="50000"/>
                  <a:alpha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4" name="Curved Connector 13"/>
            <p:cNvCxnSpPr/>
            <p:nvPr/>
          </p:nvCxnSpPr>
          <p:spPr>
            <a:xfrm rot="5400000" flipH="1" flipV="1">
              <a:off x="2369442" y="2063262"/>
              <a:ext cx="2061318" cy="1577464"/>
            </a:xfrm>
            <a:prstGeom prst="curvedConnector2">
              <a:avLst/>
            </a:prstGeom>
            <a:ln>
              <a:solidFill>
                <a:schemeClr val="accent3">
                  <a:alpha val="50000"/>
                </a:schemeClr>
              </a:solidFill>
              <a:headEnd w="lg" len="lg"/>
              <a:tailEnd type="triangle" w="sm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endCxn id="12" idx="5"/>
            </p:cNvCxnSpPr>
            <p:nvPr/>
          </p:nvCxnSpPr>
          <p:spPr>
            <a:xfrm rot="5400000">
              <a:off x="3867802" y="3271563"/>
              <a:ext cx="1792399" cy="1314170"/>
            </a:xfrm>
            <a:prstGeom prst="curvedConnector2">
              <a:avLst/>
            </a:prstGeom>
            <a:ln>
              <a:solidFill>
                <a:schemeClr val="accent3">
                  <a:alpha val="50000"/>
                </a:schemeClr>
              </a:solidFill>
              <a:tailEnd type="triangle" w="sm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431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396885" y="378849"/>
            <a:ext cx="1392451" cy="1272670"/>
            <a:chOff x="1594390" y="462824"/>
            <a:chExt cx="6490694" cy="5932353"/>
          </a:xfrm>
        </p:grpSpPr>
        <p:sp>
          <p:nvSpPr>
            <p:cNvPr id="12" name="Cube 11"/>
            <p:cNvSpPr/>
            <p:nvPr/>
          </p:nvSpPr>
          <p:spPr>
            <a:xfrm>
              <a:off x="1594390" y="3882651"/>
              <a:ext cx="2512526" cy="2512526"/>
            </a:xfrm>
            <a:prstGeom prst="cube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accent3">
                  <a:alpha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Cloud 12"/>
            <p:cNvSpPr/>
            <p:nvPr/>
          </p:nvSpPr>
          <p:spPr>
            <a:xfrm>
              <a:off x="4176710" y="462824"/>
              <a:ext cx="3908374" cy="2717021"/>
            </a:xfrm>
            <a:prstGeom prst="cloud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accent3">
                  <a:alpha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4" name="Curved Connector 13"/>
            <p:cNvCxnSpPr/>
            <p:nvPr/>
          </p:nvCxnSpPr>
          <p:spPr>
            <a:xfrm rot="5400000" flipH="1" flipV="1">
              <a:off x="2369442" y="2063262"/>
              <a:ext cx="2061318" cy="1577464"/>
            </a:xfrm>
            <a:prstGeom prst="curvedConnector2">
              <a:avLst/>
            </a:prstGeom>
            <a:ln>
              <a:solidFill>
                <a:schemeClr val="accent3">
                  <a:alpha val="50000"/>
                </a:schemeClr>
              </a:solidFill>
              <a:headEnd w="lg" len="lg"/>
              <a:tailEnd type="triangle" w="sm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endCxn id="12" idx="5"/>
            </p:cNvCxnSpPr>
            <p:nvPr/>
          </p:nvCxnSpPr>
          <p:spPr>
            <a:xfrm rot="5400000">
              <a:off x="3867802" y="3271563"/>
              <a:ext cx="1792399" cy="1314170"/>
            </a:xfrm>
            <a:prstGeom prst="curvedConnector2">
              <a:avLst/>
            </a:prstGeom>
            <a:ln>
              <a:solidFill>
                <a:schemeClr val="accent3">
                  <a:alpha val="50000"/>
                </a:schemeClr>
              </a:solidFill>
              <a:tailEnd type="triangle" w="sm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453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818438" y="378849"/>
            <a:ext cx="1970898" cy="1272670"/>
            <a:chOff x="1594390" y="462824"/>
            <a:chExt cx="9003220" cy="5932353"/>
          </a:xfrm>
        </p:grpSpPr>
        <p:sp>
          <p:nvSpPr>
            <p:cNvPr id="7" name="Cube 6"/>
            <p:cNvSpPr/>
            <p:nvPr/>
          </p:nvSpPr>
          <p:spPr>
            <a:xfrm>
              <a:off x="1594390" y="3882651"/>
              <a:ext cx="2512526" cy="2512526"/>
            </a:xfrm>
            <a:prstGeom prst="cube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accent3">
                  <a:shade val="50000"/>
                  <a:alpha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Cloud 8"/>
            <p:cNvSpPr/>
            <p:nvPr/>
          </p:nvSpPr>
          <p:spPr>
            <a:xfrm>
              <a:off x="4176710" y="462824"/>
              <a:ext cx="3908374" cy="2717021"/>
            </a:xfrm>
            <a:prstGeom prst="cloud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accent3">
                  <a:alpha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0" name="Curved Connector 9"/>
            <p:cNvCxnSpPr/>
            <p:nvPr/>
          </p:nvCxnSpPr>
          <p:spPr>
            <a:xfrm rot="5400000" flipH="1" flipV="1">
              <a:off x="2369442" y="2063262"/>
              <a:ext cx="2061318" cy="1577464"/>
            </a:xfrm>
            <a:prstGeom prst="curvedConnector2">
              <a:avLst/>
            </a:prstGeom>
            <a:ln>
              <a:solidFill>
                <a:schemeClr val="accent3">
                  <a:shade val="50000"/>
                  <a:alpha val="50000"/>
                </a:schemeClr>
              </a:solidFill>
              <a:headEnd w="lg" len="lg"/>
              <a:tailEnd type="triangle" w="sm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1" name="Cube 10"/>
            <p:cNvSpPr/>
            <p:nvPr/>
          </p:nvSpPr>
          <p:spPr>
            <a:xfrm flipH="1">
              <a:off x="8085084" y="3882651"/>
              <a:ext cx="2512526" cy="2512526"/>
            </a:xfrm>
            <a:prstGeom prst="cube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accent3">
                  <a:shade val="50000"/>
                  <a:alpha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6" name="Curved Connector 15"/>
            <p:cNvCxnSpPr/>
            <p:nvPr/>
          </p:nvCxnSpPr>
          <p:spPr>
            <a:xfrm rot="16200000" flipH="1">
              <a:off x="6384073" y="3142023"/>
              <a:ext cx="2031457" cy="1334195"/>
            </a:xfrm>
            <a:prstGeom prst="curvedConnector2">
              <a:avLst/>
            </a:prstGeom>
            <a:ln>
              <a:solidFill>
                <a:schemeClr val="accent3">
                  <a:shade val="50000"/>
                  <a:alpha val="50000"/>
                </a:schemeClr>
              </a:solidFill>
              <a:tailEnd type="triangle" w="sm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/>
            <p:nvPr/>
          </p:nvCxnSpPr>
          <p:spPr>
            <a:xfrm rot="16200000" flipV="1">
              <a:off x="7772433" y="2004659"/>
              <a:ext cx="2178519" cy="1577465"/>
            </a:xfrm>
            <a:prstGeom prst="curvedConnector2">
              <a:avLst/>
            </a:prstGeom>
            <a:ln>
              <a:solidFill>
                <a:schemeClr val="accent3">
                  <a:shade val="50000"/>
                  <a:alpha val="50000"/>
                </a:schemeClr>
              </a:solidFill>
              <a:headEnd w="lg" len="lg"/>
              <a:tailEnd type="triangle" w="sm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/>
            <p:nvPr/>
          </p:nvCxnSpPr>
          <p:spPr>
            <a:xfrm rot="5400000">
              <a:off x="3867802" y="3271563"/>
              <a:ext cx="1792399" cy="1314170"/>
            </a:xfrm>
            <a:prstGeom prst="curvedConnector2">
              <a:avLst/>
            </a:prstGeom>
            <a:ln>
              <a:solidFill>
                <a:schemeClr val="accent3">
                  <a:shade val="50000"/>
                  <a:alpha val="50000"/>
                </a:schemeClr>
              </a:solidFill>
              <a:tailEnd type="triangle" w="sm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185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/>
          <p:cNvSpPr/>
          <p:nvPr/>
        </p:nvSpPr>
        <p:spPr>
          <a:xfrm>
            <a:off x="1594390" y="3882651"/>
            <a:ext cx="2512526" cy="2512526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Cloud 2"/>
          <p:cNvSpPr/>
          <p:nvPr/>
        </p:nvSpPr>
        <p:spPr>
          <a:xfrm>
            <a:off x="4176710" y="462824"/>
            <a:ext cx="3908374" cy="2717021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" name="Curved Connector 3"/>
          <p:cNvCxnSpPr/>
          <p:nvPr/>
        </p:nvCxnSpPr>
        <p:spPr>
          <a:xfrm rot="5400000" flipH="1" flipV="1">
            <a:off x="2369442" y="2063262"/>
            <a:ext cx="2061318" cy="1577464"/>
          </a:xfrm>
          <a:prstGeom prst="curvedConnector2">
            <a:avLst/>
          </a:prstGeom>
          <a:ln>
            <a:headEnd w="lg" len="lg"/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Cube 4"/>
          <p:cNvSpPr/>
          <p:nvPr/>
        </p:nvSpPr>
        <p:spPr>
          <a:xfrm flipH="1">
            <a:off x="8085084" y="3882651"/>
            <a:ext cx="2512526" cy="2512526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" name="Curved Connector 5"/>
          <p:cNvCxnSpPr/>
          <p:nvPr/>
        </p:nvCxnSpPr>
        <p:spPr>
          <a:xfrm rot="16200000" flipH="1">
            <a:off x="6384073" y="3142023"/>
            <a:ext cx="2031457" cy="1334195"/>
          </a:xfrm>
          <a:prstGeom prst="curvedConnector2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Curved Connector 6"/>
          <p:cNvCxnSpPr/>
          <p:nvPr/>
        </p:nvCxnSpPr>
        <p:spPr>
          <a:xfrm rot="16200000" flipV="1">
            <a:off x="7772433" y="2004659"/>
            <a:ext cx="2178519" cy="1577465"/>
          </a:xfrm>
          <a:prstGeom prst="curvedConnector2">
            <a:avLst/>
          </a:prstGeom>
          <a:ln>
            <a:headEnd w="lg" len="lg"/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 rot="5400000">
            <a:off x="3867802" y="3271563"/>
            <a:ext cx="1792399" cy="1314170"/>
          </a:xfrm>
          <a:prstGeom prst="curvedConnector2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53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396885" y="378849"/>
            <a:ext cx="1392451" cy="1272670"/>
            <a:chOff x="1594390" y="462824"/>
            <a:chExt cx="6490694" cy="5932353"/>
          </a:xfrm>
        </p:grpSpPr>
        <p:sp>
          <p:nvSpPr>
            <p:cNvPr id="12" name="Cube 11"/>
            <p:cNvSpPr/>
            <p:nvPr/>
          </p:nvSpPr>
          <p:spPr>
            <a:xfrm>
              <a:off x="1594390" y="3882651"/>
              <a:ext cx="2512526" cy="2512526"/>
            </a:xfrm>
            <a:prstGeom prst="cube">
              <a:avLst/>
            </a:prstGeom>
            <a:solidFill>
              <a:schemeClr val="accent5">
                <a:alpha val="50000"/>
              </a:schemeClr>
            </a:solidFill>
            <a:ln>
              <a:solidFill>
                <a:schemeClr val="accent5">
                  <a:alpha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Cloud 12"/>
            <p:cNvSpPr/>
            <p:nvPr/>
          </p:nvSpPr>
          <p:spPr>
            <a:xfrm>
              <a:off x="4176710" y="462824"/>
              <a:ext cx="3908374" cy="2717021"/>
            </a:xfrm>
            <a:prstGeom prst="cloud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accent3">
                  <a:alpha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4" name="Curved Connector 13"/>
            <p:cNvCxnSpPr/>
            <p:nvPr/>
          </p:nvCxnSpPr>
          <p:spPr>
            <a:xfrm rot="5400000" flipH="1" flipV="1">
              <a:off x="2369442" y="2063262"/>
              <a:ext cx="2061318" cy="1577464"/>
            </a:xfrm>
            <a:prstGeom prst="curvedConnector2">
              <a:avLst/>
            </a:prstGeom>
            <a:ln>
              <a:solidFill>
                <a:schemeClr val="accent3">
                  <a:alpha val="50000"/>
                </a:schemeClr>
              </a:solidFill>
              <a:headEnd w="lg" len="lg"/>
              <a:tailEnd type="triangle" w="sm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endCxn id="12" idx="5"/>
            </p:cNvCxnSpPr>
            <p:nvPr/>
          </p:nvCxnSpPr>
          <p:spPr>
            <a:xfrm rot="5400000">
              <a:off x="3867802" y="3271563"/>
              <a:ext cx="1792399" cy="1314170"/>
            </a:xfrm>
            <a:prstGeom prst="curvedConnector2">
              <a:avLst/>
            </a:prstGeom>
            <a:ln>
              <a:solidFill>
                <a:schemeClr val="accent3">
                  <a:alpha val="50000"/>
                </a:schemeClr>
              </a:solidFill>
              <a:tailEnd type="triangle" w="sm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295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396885" y="378849"/>
            <a:ext cx="1392451" cy="1272670"/>
            <a:chOff x="1594390" y="462824"/>
            <a:chExt cx="6490694" cy="5932353"/>
          </a:xfrm>
        </p:grpSpPr>
        <p:sp>
          <p:nvSpPr>
            <p:cNvPr id="12" name="Cube 11"/>
            <p:cNvSpPr/>
            <p:nvPr/>
          </p:nvSpPr>
          <p:spPr>
            <a:xfrm>
              <a:off x="1594390" y="3882651"/>
              <a:ext cx="2512526" cy="2512526"/>
            </a:xfrm>
            <a:prstGeom prst="cube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accent3">
                  <a:alpha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Cloud 12"/>
            <p:cNvSpPr/>
            <p:nvPr/>
          </p:nvSpPr>
          <p:spPr>
            <a:xfrm>
              <a:off x="4176710" y="462824"/>
              <a:ext cx="3908374" cy="2717021"/>
            </a:xfrm>
            <a:prstGeom prst="cloud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accent3">
                  <a:alpha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4" name="Curved Connector 13"/>
            <p:cNvCxnSpPr/>
            <p:nvPr/>
          </p:nvCxnSpPr>
          <p:spPr>
            <a:xfrm rot="5400000" flipH="1" flipV="1">
              <a:off x="2369442" y="2063262"/>
              <a:ext cx="2061318" cy="1577464"/>
            </a:xfrm>
            <a:prstGeom prst="curvedConnector2">
              <a:avLst/>
            </a:prstGeom>
            <a:ln>
              <a:solidFill>
                <a:schemeClr val="accent5">
                  <a:alpha val="50000"/>
                </a:schemeClr>
              </a:solidFill>
              <a:headEnd w="lg" len="lg"/>
              <a:tailEnd type="triangle" w="sm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endCxn id="12" idx="5"/>
            </p:cNvCxnSpPr>
            <p:nvPr/>
          </p:nvCxnSpPr>
          <p:spPr>
            <a:xfrm rot="5400000">
              <a:off x="3867802" y="3271563"/>
              <a:ext cx="1792399" cy="1314170"/>
            </a:xfrm>
            <a:prstGeom prst="curvedConnector2">
              <a:avLst/>
            </a:prstGeom>
            <a:ln>
              <a:solidFill>
                <a:schemeClr val="accent3">
                  <a:alpha val="50000"/>
                </a:schemeClr>
              </a:solidFill>
              <a:tailEnd type="triangle" w="sm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996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396885" y="378849"/>
            <a:ext cx="1392451" cy="1272670"/>
            <a:chOff x="1594390" y="462824"/>
            <a:chExt cx="6490694" cy="5932353"/>
          </a:xfrm>
        </p:grpSpPr>
        <p:sp>
          <p:nvSpPr>
            <p:cNvPr id="12" name="Cube 11"/>
            <p:cNvSpPr/>
            <p:nvPr/>
          </p:nvSpPr>
          <p:spPr>
            <a:xfrm>
              <a:off x="1594390" y="3882651"/>
              <a:ext cx="2512526" cy="2512526"/>
            </a:xfrm>
            <a:prstGeom prst="cube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accent3">
                  <a:alpha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Cloud 12"/>
            <p:cNvSpPr/>
            <p:nvPr/>
          </p:nvSpPr>
          <p:spPr>
            <a:xfrm>
              <a:off x="4176710" y="462824"/>
              <a:ext cx="3908374" cy="2717021"/>
            </a:xfrm>
            <a:prstGeom prst="cloud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accent3">
                  <a:alpha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4" name="Curved Connector 13"/>
            <p:cNvCxnSpPr/>
            <p:nvPr/>
          </p:nvCxnSpPr>
          <p:spPr>
            <a:xfrm rot="5400000" flipH="1" flipV="1">
              <a:off x="2369442" y="2063262"/>
              <a:ext cx="2061318" cy="1577464"/>
            </a:xfrm>
            <a:prstGeom prst="curvedConnector2">
              <a:avLst/>
            </a:prstGeom>
            <a:ln>
              <a:solidFill>
                <a:schemeClr val="accent3">
                  <a:alpha val="50000"/>
                </a:schemeClr>
              </a:solidFill>
              <a:headEnd w="lg" len="lg"/>
              <a:tailEnd type="triangle" w="sm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endCxn id="12" idx="5"/>
            </p:cNvCxnSpPr>
            <p:nvPr/>
          </p:nvCxnSpPr>
          <p:spPr>
            <a:xfrm rot="5400000">
              <a:off x="3867802" y="3271563"/>
              <a:ext cx="1792399" cy="1314170"/>
            </a:xfrm>
            <a:prstGeom prst="curvedConnector2">
              <a:avLst/>
            </a:prstGeom>
            <a:ln>
              <a:solidFill>
                <a:schemeClr val="accent5">
                  <a:alpha val="50000"/>
                </a:schemeClr>
              </a:solidFill>
              <a:tailEnd type="triangle" w="sm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137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/>
          <p:cNvSpPr/>
          <p:nvPr/>
        </p:nvSpPr>
        <p:spPr>
          <a:xfrm>
            <a:off x="1594390" y="3882651"/>
            <a:ext cx="2512526" cy="2512526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Cloud 2"/>
          <p:cNvSpPr/>
          <p:nvPr/>
        </p:nvSpPr>
        <p:spPr>
          <a:xfrm>
            <a:off x="4176710" y="462824"/>
            <a:ext cx="3908374" cy="2717021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" name="Curved Connector 4"/>
          <p:cNvCxnSpPr/>
          <p:nvPr/>
        </p:nvCxnSpPr>
        <p:spPr>
          <a:xfrm rot="5400000" flipH="1" flipV="1">
            <a:off x="2369442" y="2063262"/>
            <a:ext cx="2061318" cy="1577464"/>
          </a:xfrm>
          <a:prstGeom prst="curvedConnector2">
            <a:avLst/>
          </a:prstGeom>
          <a:ln>
            <a:headEnd w="lg" len="lg"/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Cube 10"/>
          <p:cNvSpPr/>
          <p:nvPr/>
        </p:nvSpPr>
        <p:spPr>
          <a:xfrm flipH="1">
            <a:off x="8085084" y="3882651"/>
            <a:ext cx="2512526" cy="2512526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Curved Connector 13"/>
          <p:cNvCxnSpPr/>
          <p:nvPr/>
        </p:nvCxnSpPr>
        <p:spPr>
          <a:xfrm rot="16200000" flipH="1">
            <a:off x="6384073" y="3142023"/>
            <a:ext cx="2031457" cy="1334195"/>
          </a:xfrm>
          <a:prstGeom prst="curvedConnector2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rot="16200000" flipV="1">
            <a:off x="7772433" y="2004659"/>
            <a:ext cx="2178519" cy="1577465"/>
          </a:xfrm>
          <a:prstGeom prst="curvedConnector2">
            <a:avLst/>
          </a:prstGeom>
          <a:ln>
            <a:headEnd w="lg" len="lg"/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10039" y="1452002"/>
            <a:ext cx="24538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Cloud repository</a:t>
            </a:r>
            <a:b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(on GitHub.com)</a:t>
            </a:r>
            <a:endParaRPr lang="en-CA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94389" y="4826694"/>
            <a:ext cx="18795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b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b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(on your computer)</a:t>
            </a:r>
            <a:endParaRPr lang="en-CA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710657" y="4703583"/>
            <a:ext cx="18795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b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b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(on your collaborator’s computer)</a:t>
            </a:r>
            <a:endParaRPr lang="en-CA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Curved Connector 15"/>
          <p:cNvCxnSpPr/>
          <p:nvPr/>
        </p:nvCxnSpPr>
        <p:spPr>
          <a:xfrm rot="5400000">
            <a:off x="3867802" y="3271563"/>
            <a:ext cx="1792399" cy="1314170"/>
          </a:xfrm>
          <a:prstGeom prst="curvedConnector2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68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818438" y="378849"/>
            <a:ext cx="1970898" cy="1272670"/>
            <a:chOff x="1594390" y="462824"/>
            <a:chExt cx="9003220" cy="5932353"/>
          </a:xfrm>
        </p:grpSpPr>
        <p:sp>
          <p:nvSpPr>
            <p:cNvPr id="7" name="Cube 6"/>
            <p:cNvSpPr/>
            <p:nvPr/>
          </p:nvSpPr>
          <p:spPr>
            <a:xfrm>
              <a:off x="1594390" y="3882651"/>
              <a:ext cx="2512526" cy="2512526"/>
            </a:xfrm>
            <a:prstGeom prst="cube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accent3">
                  <a:shade val="50000"/>
                  <a:alpha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Cloud 8"/>
            <p:cNvSpPr/>
            <p:nvPr/>
          </p:nvSpPr>
          <p:spPr>
            <a:xfrm>
              <a:off x="4176710" y="462824"/>
              <a:ext cx="3908374" cy="2717021"/>
            </a:xfrm>
            <a:prstGeom prst="cloud">
              <a:avLst/>
            </a:prstGeom>
            <a:solidFill>
              <a:schemeClr val="accent5">
                <a:alpha val="50000"/>
              </a:schemeClr>
            </a:solidFill>
            <a:ln>
              <a:solidFill>
                <a:schemeClr val="accent5">
                  <a:alpha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0" name="Curved Connector 9"/>
            <p:cNvCxnSpPr/>
            <p:nvPr/>
          </p:nvCxnSpPr>
          <p:spPr>
            <a:xfrm rot="5400000" flipH="1" flipV="1">
              <a:off x="2369442" y="2063262"/>
              <a:ext cx="2061318" cy="1577464"/>
            </a:xfrm>
            <a:prstGeom prst="curvedConnector2">
              <a:avLst/>
            </a:prstGeom>
            <a:ln>
              <a:solidFill>
                <a:schemeClr val="accent3">
                  <a:shade val="50000"/>
                  <a:alpha val="50000"/>
                </a:schemeClr>
              </a:solidFill>
              <a:headEnd w="lg" len="lg"/>
              <a:tailEnd type="triangle" w="sm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1" name="Cube 10"/>
            <p:cNvSpPr/>
            <p:nvPr/>
          </p:nvSpPr>
          <p:spPr>
            <a:xfrm flipH="1">
              <a:off x="8085084" y="3882651"/>
              <a:ext cx="2512526" cy="2512526"/>
            </a:xfrm>
            <a:prstGeom prst="cube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accent3">
                  <a:shade val="50000"/>
                  <a:alpha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6" name="Curved Connector 15"/>
            <p:cNvCxnSpPr/>
            <p:nvPr/>
          </p:nvCxnSpPr>
          <p:spPr>
            <a:xfrm rot="16200000" flipH="1">
              <a:off x="6384073" y="3142023"/>
              <a:ext cx="2031457" cy="1334195"/>
            </a:xfrm>
            <a:prstGeom prst="curvedConnector2">
              <a:avLst/>
            </a:prstGeom>
            <a:ln>
              <a:solidFill>
                <a:schemeClr val="accent3">
                  <a:shade val="50000"/>
                  <a:alpha val="50000"/>
                </a:schemeClr>
              </a:solidFill>
              <a:tailEnd type="triangle" w="sm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/>
            <p:nvPr/>
          </p:nvCxnSpPr>
          <p:spPr>
            <a:xfrm rot="16200000" flipV="1">
              <a:off x="7772433" y="2004659"/>
              <a:ext cx="2178519" cy="1577465"/>
            </a:xfrm>
            <a:prstGeom prst="curvedConnector2">
              <a:avLst/>
            </a:prstGeom>
            <a:ln>
              <a:solidFill>
                <a:schemeClr val="accent3">
                  <a:shade val="50000"/>
                  <a:alpha val="50000"/>
                </a:schemeClr>
              </a:solidFill>
              <a:headEnd w="lg" len="lg"/>
              <a:tailEnd type="triangle" w="sm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/>
            <p:nvPr/>
          </p:nvCxnSpPr>
          <p:spPr>
            <a:xfrm rot="5400000">
              <a:off x="3867802" y="3271563"/>
              <a:ext cx="1792399" cy="1314170"/>
            </a:xfrm>
            <a:prstGeom prst="curvedConnector2">
              <a:avLst/>
            </a:prstGeom>
            <a:ln>
              <a:solidFill>
                <a:schemeClr val="accent3">
                  <a:shade val="50000"/>
                  <a:alpha val="50000"/>
                </a:schemeClr>
              </a:solidFill>
              <a:tailEnd type="triangle" w="sm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581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818438" y="378849"/>
            <a:ext cx="1970898" cy="1272670"/>
            <a:chOff x="1594390" y="462824"/>
            <a:chExt cx="9003220" cy="5932353"/>
          </a:xfrm>
        </p:grpSpPr>
        <p:sp>
          <p:nvSpPr>
            <p:cNvPr id="7" name="Cube 6"/>
            <p:cNvSpPr/>
            <p:nvPr/>
          </p:nvSpPr>
          <p:spPr>
            <a:xfrm>
              <a:off x="1594390" y="3882651"/>
              <a:ext cx="2512526" cy="2512526"/>
            </a:xfrm>
            <a:prstGeom prst="cube">
              <a:avLst/>
            </a:prstGeom>
            <a:solidFill>
              <a:schemeClr val="accent5">
                <a:alpha val="50000"/>
              </a:schemeClr>
            </a:solidFill>
            <a:ln>
              <a:solidFill>
                <a:schemeClr val="accent5">
                  <a:alpha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Cloud 8"/>
            <p:cNvSpPr/>
            <p:nvPr/>
          </p:nvSpPr>
          <p:spPr>
            <a:xfrm>
              <a:off x="4176710" y="462824"/>
              <a:ext cx="3908374" cy="2717021"/>
            </a:xfrm>
            <a:prstGeom prst="cloud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accent3">
                  <a:shade val="50000"/>
                  <a:alpha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0" name="Curved Connector 9"/>
            <p:cNvCxnSpPr/>
            <p:nvPr/>
          </p:nvCxnSpPr>
          <p:spPr>
            <a:xfrm rot="5400000" flipH="1" flipV="1">
              <a:off x="2369442" y="2063262"/>
              <a:ext cx="2061318" cy="1577464"/>
            </a:xfrm>
            <a:prstGeom prst="curvedConnector2">
              <a:avLst/>
            </a:prstGeom>
            <a:ln>
              <a:solidFill>
                <a:schemeClr val="accent3">
                  <a:shade val="50000"/>
                  <a:alpha val="50000"/>
                </a:schemeClr>
              </a:solidFill>
              <a:headEnd w="lg" len="lg"/>
              <a:tailEnd type="triangle" w="sm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1" name="Cube 10"/>
            <p:cNvSpPr/>
            <p:nvPr/>
          </p:nvSpPr>
          <p:spPr>
            <a:xfrm flipH="1">
              <a:off x="8085084" y="3882651"/>
              <a:ext cx="2512526" cy="2512526"/>
            </a:xfrm>
            <a:prstGeom prst="cube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accent3">
                  <a:shade val="50000"/>
                  <a:alpha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6" name="Curved Connector 15"/>
            <p:cNvCxnSpPr/>
            <p:nvPr/>
          </p:nvCxnSpPr>
          <p:spPr>
            <a:xfrm rot="16200000" flipH="1">
              <a:off x="6384073" y="3142023"/>
              <a:ext cx="2031457" cy="1334195"/>
            </a:xfrm>
            <a:prstGeom prst="curvedConnector2">
              <a:avLst/>
            </a:prstGeom>
            <a:ln>
              <a:solidFill>
                <a:schemeClr val="accent3">
                  <a:shade val="50000"/>
                  <a:alpha val="50000"/>
                </a:schemeClr>
              </a:solidFill>
              <a:tailEnd type="triangle" w="sm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/>
            <p:nvPr/>
          </p:nvCxnSpPr>
          <p:spPr>
            <a:xfrm rot="16200000" flipV="1">
              <a:off x="7772433" y="2004659"/>
              <a:ext cx="2178519" cy="1577465"/>
            </a:xfrm>
            <a:prstGeom prst="curvedConnector2">
              <a:avLst/>
            </a:prstGeom>
            <a:ln>
              <a:solidFill>
                <a:schemeClr val="accent3">
                  <a:shade val="50000"/>
                  <a:alpha val="50000"/>
                </a:schemeClr>
              </a:solidFill>
              <a:headEnd w="lg" len="lg"/>
              <a:tailEnd type="triangle" w="sm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/>
            <p:nvPr/>
          </p:nvCxnSpPr>
          <p:spPr>
            <a:xfrm rot="5400000">
              <a:off x="3867802" y="3271563"/>
              <a:ext cx="1792399" cy="1314170"/>
            </a:xfrm>
            <a:prstGeom prst="curvedConnector2">
              <a:avLst/>
            </a:prstGeom>
            <a:ln>
              <a:solidFill>
                <a:schemeClr val="accent3">
                  <a:shade val="50000"/>
                  <a:alpha val="50000"/>
                </a:schemeClr>
              </a:solidFill>
              <a:tailEnd type="triangle" w="sm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413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818438" y="378849"/>
            <a:ext cx="1970898" cy="1272670"/>
            <a:chOff x="1594390" y="462824"/>
            <a:chExt cx="9003220" cy="5932353"/>
          </a:xfrm>
        </p:grpSpPr>
        <p:sp>
          <p:nvSpPr>
            <p:cNvPr id="7" name="Cube 6"/>
            <p:cNvSpPr/>
            <p:nvPr/>
          </p:nvSpPr>
          <p:spPr>
            <a:xfrm>
              <a:off x="1594390" y="3882651"/>
              <a:ext cx="2512526" cy="2512526"/>
            </a:xfrm>
            <a:prstGeom prst="cube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accent3">
                  <a:shade val="50000"/>
                  <a:alpha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Cloud 8"/>
            <p:cNvSpPr/>
            <p:nvPr/>
          </p:nvSpPr>
          <p:spPr>
            <a:xfrm>
              <a:off x="4176710" y="462824"/>
              <a:ext cx="3908374" cy="2717021"/>
            </a:xfrm>
            <a:prstGeom prst="cloud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accent3">
                  <a:shade val="50000"/>
                  <a:alpha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0" name="Curved Connector 9"/>
            <p:cNvCxnSpPr/>
            <p:nvPr/>
          </p:nvCxnSpPr>
          <p:spPr>
            <a:xfrm rot="5400000" flipH="1" flipV="1">
              <a:off x="2369442" y="2063262"/>
              <a:ext cx="2061318" cy="1577464"/>
            </a:xfrm>
            <a:prstGeom prst="curvedConnector2">
              <a:avLst/>
            </a:prstGeom>
            <a:ln>
              <a:solidFill>
                <a:schemeClr val="accent3">
                  <a:shade val="50000"/>
                  <a:alpha val="50000"/>
                </a:schemeClr>
              </a:solidFill>
              <a:headEnd w="lg" len="lg"/>
              <a:tailEnd type="triangle" w="sm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1" name="Cube 10"/>
            <p:cNvSpPr/>
            <p:nvPr/>
          </p:nvSpPr>
          <p:spPr>
            <a:xfrm flipH="1">
              <a:off x="8085084" y="3882651"/>
              <a:ext cx="2512526" cy="2512526"/>
            </a:xfrm>
            <a:prstGeom prst="cube">
              <a:avLst/>
            </a:prstGeom>
            <a:solidFill>
              <a:schemeClr val="accent5">
                <a:alpha val="50000"/>
              </a:schemeClr>
            </a:solidFill>
            <a:ln>
              <a:solidFill>
                <a:schemeClr val="accent5">
                  <a:alpha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6" name="Curved Connector 15"/>
            <p:cNvCxnSpPr/>
            <p:nvPr/>
          </p:nvCxnSpPr>
          <p:spPr>
            <a:xfrm rot="16200000" flipH="1">
              <a:off x="6384073" y="3142023"/>
              <a:ext cx="2031457" cy="1334195"/>
            </a:xfrm>
            <a:prstGeom prst="curvedConnector2">
              <a:avLst/>
            </a:prstGeom>
            <a:ln>
              <a:solidFill>
                <a:schemeClr val="accent3">
                  <a:shade val="50000"/>
                  <a:alpha val="50000"/>
                </a:schemeClr>
              </a:solidFill>
              <a:tailEnd type="triangle" w="sm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/>
            <p:nvPr/>
          </p:nvCxnSpPr>
          <p:spPr>
            <a:xfrm rot="16200000" flipV="1">
              <a:off x="7772433" y="2004659"/>
              <a:ext cx="2178519" cy="1577465"/>
            </a:xfrm>
            <a:prstGeom prst="curvedConnector2">
              <a:avLst/>
            </a:prstGeom>
            <a:ln>
              <a:solidFill>
                <a:schemeClr val="accent3">
                  <a:shade val="50000"/>
                  <a:alpha val="50000"/>
                </a:schemeClr>
              </a:solidFill>
              <a:headEnd w="lg" len="lg"/>
              <a:tailEnd type="triangle" w="sm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/>
            <p:nvPr/>
          </p:nvCxnSpPr>
          <p:spPr>
            <a:xfrm rot="5400000">
              <a:off x="3867802" y="3271563"/>
              <a:ext cx="1792399" cy="1314170"/>
            </a:xfrm>
            <a:prstGeom prst="curvedConnector2">
              <a:avLst/>
            </a:prstGeom>
            <a:ln>
              <a:solidFill>
                <a:schemeClr val="accent3">
                  <a:shade val="50000"/>
                  <a:alpha val="50000"/>
                </a:schemeClr>
              </a:solidFill>
              <a:tailEnd type="triangle" w="sm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348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5524</TotalTime>
  <Words>214</Words>
  <Application>Microsoft Office PowerPoint</Application>
  <PresentationFormat>Widescreen</PresentationFormat>
  <Paragraphs>49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Cascadia Code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papsti</dc:creator>
  <cp:lastModifiedBy>papsti</cp:lastModifiedBy>
  <cp:revision>17</cp:revision>
  <dcterms:created xsi:type="dcterms:W3CDTF">2023-08-10T21:49:17Z</dcterms:created>
  <dcterms:modified xsi:type="dcterms:W3CDTF">2023-08-14T20:08:46Z</dcterms:modified>
</cp:coreProperties>
</file>