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5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80"/>
  </p:normalViewPr>
  <p:slideViewPr>
    <p:cSldViewPr snapToGrid="0" snapToObjects="1">
      <p:cViewPr varScale="1">
        <p:scale>
          <a:sx n="92" d="100"/>
          <a:sy n="92" d="100"/>
        </p:scale>
        <p:origin x="176" y="1328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27.04.16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 smtClean="0"/>
              <a:t>Überschrift (Calibri 40pt)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 smtClean="0"/>
              <a:t>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 smtClean="0"/>
              <a:t>Bildtitel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Erste Ebene (Calibri 32pt)</a:t>
            </a:r>
          </a:p>
          <a:p>
            <a:pPr lvl="1"/>
            <a:r>
              <a:rPr lang="de-AT" dirty="0" smtClean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AT" dirty="0"/>
              <a:t>Patrick </a:t>
            </a:r>
            <a:r>
              <a:rPr lang="de-AT" dirty="0" smtClean="0"/>
              <a:t>Kainz</a:t>
            </a:r>
            <a:r>
              <a:rPr lang="de-AT" dirty="0" smtClean="0"/>
              <a:t>, </a:t>
            </a:r>
            <a:r>
              <a:rPr lang="de-AT" dirty="0" smtClean="0"/>
              <a:t>Patrick Papst, </a:t>
            </a:r>
            <a:r>
              <a:rPr lang="de-AT" dirty="0"/>
              <a:t>Markus Schalk</a:t>
            </a:r>
            <a:endParaRPr lang="de-AT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 Liveticker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Verwendete Technologien</a:t>
            </a:r>
          </a:p>
          <a:p>
            <a:r>
              <a:rPr lang="de-DE" dirty="0" smtClean="0"/>
              <a:t>Live </a:t>
            </a: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Anmeldung </a:t>
            </a:r>
            <a:r>
              <a:rPr lang="de-DE" dirty="0"/>
              <a:t>am </a:t>
            </a:r>
            <a:r>
              <a:rPr lang="de-DE" dirty="0" err="1" smtClean="0"/>
              <a:t>moodle</a:t>
            </a:r>
            <a:endParaRPr lang="de-DE" dirty="0" smtClean="0"/>
          </a:p>
          <a:p>
            <a:r>
              <a:rPr lang="de-DE" dirty="0" smtClean="0"/>
              <a:t>Alle </a:t>
            </a:r>
            <a:r>
              <a:rPr lang="de-DE" dirty="0"/>
              <a:t>Kurse anzeigen </a:t>
            </a:r>
            <a:r>
              <a:rPr lang="de-DE" dirty="0" smtClean="0"/>
              <a:t>in denen </a:t>
            </a:r>
            <a:r>
              <a:rPr lang="de-DE" dirty="0"/>
              <a:t>der Nutzer eingeschrieben </a:t>
            </a:r>
            <a:r>
              <a:rPr lang="de-DE" dirty="0" smtClean="0"/>
              <a:t>ist</a:t>
            </a:r>
          </a:p>
          <a:p>
            <a:r>
              <a:rPr lang="de-DE" dirty="0" smtClean="0"/>
              <a:t>Alle </a:t>
            </a:r>
            <a:r>
              <a:rPr lang="de-DE" dirty="0"/>
              <a:t>Dateien und Abgaben im Kurs für Nutzer </a:t>
            </a:r>
            <a:r>
              <a:rPr lang="de-DE" dirty="0" smtClean="0"/>
              <a:t>anzeigen</a:t>
            </a:r>
          </a:p>
          <a:p>
            <a:r>
              <a:rPr lang="de-DE" dirty="0" smtClean="0"/>
              <a:t>Dateien runterladen</a:t>
            </a:r>
          </a:p>
          <a:p>
            <a:r>
              <a:rPr lang="de-DE" dirty="0" smtClean="0"/>
              <a:t>Notenübersicht</a:t>
            </a:r>
          </a:p>
          <a:p>
            <a:r>
              <a:rPr lang="de-DE" dirty="0" err="1" smtClean="0"/>
              <a:t>Kalendarübersicht</a:t>
            </a:r>
            <a:endParaRPr lang="de-DE" dirty="0" smtClean="0"/>
          </a:p>
          <a:p>
            <a:r>
              <a:rPr lang="de-DE" dirty="0" smtClean="0"/>
              <a:t>Offline-Fähigkeit</a:t>
            </a:r>
          </a:p>
          <a:p>
            <a:r>
              <a:rPr lang="de-DE" dirty="0" smtClean="0"/>
              <a:t>Lernmotivationsanzeige </a:t>
            </a:r>
            <a:r>
              <a:rPr lang="de-DE" dirty="0"/>
              <a:t>abhängig </a:t>
            </a:r>
            <a:r>
              <a:rPr lang="de-DE" dirty="0" smtClean="0"/>
              <a:t>von gutem/schlechtem </a:t>
            </a:r>
            <a:r>
              <a:rPr lang="de-DE" dirty="0"/>
              <a:t>Wetter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6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HTML5</a:t>
            </a:r>
          </a:p>
          <a:p>
            <a:r>
              <a:rPr lang="de-DE" dirty="0" smtClean="0"/>
              <a:t>CSS3, SASS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Technologien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3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http://localhost:8080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9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258775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</a:rPr>
              <a:t>Herzlichen Danke für Ihre Aufmerksamkeit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Bildschirmpräsentation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Estrangelo Edessa</vt:lpstr>
      <vt:lpstr>Georgia</vt:lpstr>
      <vt:lpstr>Master - Applied Computer Sciences</vt:lpstr>
      <vt:lpstr>Projekt Liveticker</vt:lpstr>
      <vt:lpstr>Agenda</vt:lpstr>
      <vt:lpstr>Übersicht</vt:lpstr>
      <vt:lpstr>Verwendete Technologien</vt:lpstr>
      <vt:lpstr>Live Demo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Schalk Markus</cp:lastModifiedBy>
  <cp:revision>32</cp:revision>
  <dcterms:created xsi:type="dcterms:W3CDTF">2013-02-19T07:57:04Z</dcterms:created>
  <dcterms:modified xsi:type="dcterms:W3CDTF">2016-04-27T19:11:32Z</dcterms:modified>
</cp:coreProperties>
</file>