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63" r:id="rId5"/>
    <p:sldId id="265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00" y="168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01.07.16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01.07.16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Unterüberschrift (Georgia 32pt kursiv)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307792"/>
            <a:ext cx="8423274" cy="64858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Unterüberschrift (Georgia 32pt kursiv)</a:t>
            </a:r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 smtClean="0"/>
              <a:t>Überschrift (Calibri 40pt)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5600" y="2126512"/>
            <a:ext cx="4140200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Erste Ebene</a:t>
            </a:r>
          </a:p>
          <a:p>
            <a:pPr lvl="1"/>
            <a:r>
              <a:rPr lang="de-AT" dirty="0" smtClean="0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2126512"/>
            <a:ext cx="4130675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Erste Ebene</a:t>
            </a:r>
          </a:p>
          <a:p>
            <a:pPr lvl="1"/>
            <a:r>
              <a:rPr lang="de-AT" dirty="0" smtClean="0"/>
              <a:t>Zweite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- 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55600" y="2122562"/>
            <a:ext cx="41417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Unterüberschrift (32pt)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5600" y="2923954"/>
            <a:ext cx="4141788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122562"/>
            <a:ext cx="4133849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3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Unterüberschrift (32pt)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923954"/>
            <a:ext cx="4133849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3"/>
            <a:ext cx="9144000" cy="5183584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431999"/>
            <a:ext cx="3109913" cy="1162050"/>
          </a:xfrm>
        </p:spPr>
        <p:txBody>
          <a:bodyPr anchor="t" anchorCtr="0"/>
          <a:lstStyle>
            <a:lvl1pPr algn="l">
              <a:defRPr sz="2000" b="1" baseline="0"/>
            </a:lvl1pPr>
          </a:lstStyle>
          <a:p>
            <a:r>
              <a:rPr lang="de-AT" dirty="0" smtClean="0"/>
              <a:t>Titel (20pt, </a:t>
            </a:r>
            <a:r>
              <a:rPr lang="de-AT" dirty="0" err="1" smtClean="0"/>
              <a:t>bold</a:t>
            </a:r>
            <a:r>
              <a:rPr lang="de-AT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31999"/>
            <a:ext cx="5111750" cy="4873108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5600" y="2732568"/>
            <a:ext cx="3109913" cy="3526386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 smtClean="0"/>
              <a:t>Inhalte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584195"/>
            <a:ext cx="5486400" cy="338139"/>
          </a:xfrm>
        </p:spPr>
        <p:txBody>
          <a:bodyPr lIns="36000" tIns="36000" rIns="36000" bIns="36000" anchor="b"/>
          <a:lstStyle>
            <a:lvl1pPr algn="l">
              <a:defRPr sz="2000" b="1"/>
            </a:lvl1pPr>
          </a:lstStyle>
          <a:p>
            <a:r>
              <a:rPr lang="de-AT" dirty="0" smtClean="0"/>
              <a:t>Bildtitel (20pt, </a:t>
            </a:r>
            <a:r>
              <a:rPr lang="de-AT" dirty="0" err="1" smtClean="0"/>
              <a:t>bold</a:t>
            </a:r>
            <a:r>
              <a:rPr lang="de-AT" dirty="0" smtClean="0"/>
              <a:t>)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640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922334"/>
            <a:ext cx="5486400" cy="361507"/>
          </a:xfrm>
        </p:spPr>
        <p:txBody>
          <a:bodyPr lIns="36000" tIns="36000" rIns="36000" bIns="3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 smtClean="0"/>
              <a:t>Bildbeschreibung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5600" y="1307792"/>
            <a:ext cx="8423274" cy="6485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5599" y="2115879"/>
            <a:ext cx="8423275" cy="414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Erste Ebene (Calibri 32pt)</a:t>
            </a:r>
          </a:p>
          <a:p>
            <a:pPr lvl="1"/>
            <a:r>
              <a:rPr lang="de-AT" dirty="0" smtClean="0"/>
              <a:t>Zweite Ebene (Calibri 24pt)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55600" y="6452048"/>
            <a:ext cx="204298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73079" y="6452048"/>
            <a:ext cx="4061637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452048"/>
            <a:ext cx="204032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60" r:id="rId5"/>
    <p:sldLayoutId id="2147483653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ocalhost:808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0"/>
          </p:nvPr>
        </p:nvSpPr>
        <p:spPr>
          <a:xfrm>
            <a:off x="350874" y="2058506"/>
            <a:ext cx="8431619" cy="633323"/>
          </a:xfrm>
        </p:spPr>
        <p:txBody>
          <a:bodyPr/>
          <a:lstStyle/>
          <a:p>
            <a:r>
              <a:rPr lang="de-AT" smtClean="0"/>
              <a:t>Patrick </a:t>
            </a:r>
            <a:r>
              <a:rPr lang="de-AT" dirty="0" smtClean="0"/>
              <a:t>Kainz, Patrick Papst, </a:t>
            </a:r>
            <a:r>
              <a:rPr lang="de-AT" dirty="0"/>
              <a:t>Markus Schalk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 </a:t>
            </a:r>
            <a:r>
              <a:rPr lang="de-AT" dirty="0" smtClean="0"/>
              <a:t>Liveticker - RIA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</a:p>
          <a:p>
            <a:r>
              <a:rPr lang="de-DE" dirty="0" smtClean="0"/>
              <a:t>Verwendete Technologien</a:t>
            </a:r>
          </a:p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02.07.2016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Kainz, Papst, Schalk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91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Anmeldung </a:t>
            </a:r>
            <a:r>
              <a:rPr lang="de-DE" dirty="0"/>
              <a:t>am </a:t>
            </a:r>
            <a:r>
              <a:rPr lang="de-DE" dirty="0" err="1" smtClean="0"/>
              <a:t>moodle</a:t>
            </a:r>
            <a:endParaRPr lang="de-DE" dirty="0" smtClean="0"/>
          </a:p>
          <a:p>
            <a:r>
              <a:rPr lang="de-DE" dirty="0" smtClean="0"/>
              <a:t>Alle </a:t>
            </a:r>
            <a:r>
              <a:rPr lang="de-DE" dirty="0"/>
              <a:t>Kurse anzeigen </a:t>
            </a:r>
            <a:r>
              <a:rPr lang="de-DE" dirty="0" smtClean="0"/>
              <a:t>in denen </a:t>
            </a:r>
            <a:r>
              <a:rPr lang="de-DE" dirty="0"/>
              <a:t>der Nutzer eingeschrieben </a:t>
            </a:r>
            <a:r>
              <a:rPr lang="de-DE" dirty="0" smtClean="0"/>
              <a:t>ist</a:t>
            </a:r>
          </a:p>
          <a:p>
            <a:r>
              <a:rPr lang="de-DE" dirty="0" smtClean="0"/>
              <a:t>Alle </a:t>
            </a:r>
            <a:r>
              <a:rPr lang="de-DE" dirty="0"/>
              <a:t>Dateien und Abgaben im Kurs für Nutzer </a:t>
            </a:r>
            <a:r>
              <a:rPr lang="de-DE" dirty="0" smtClean="0"/>
              <a:t>anzeigen</a:t>
            </a:r>
          </a:p>
          <a:p>
            <a:r>
              <a:rPr lang="de-DE" dirty="0" smtClean="0"/>
              <a:t>Dateien runterladen</a:t>
            </a:r>
          </a:p>
          <a:p>
            <a:r>
              <a:rPr lang="de-DE" dirty="0" smtClean="0"/>
              <a:t>Notenübersicht</a:t>
            </a:r>
          </a:p>
          <a:p>
            <a:r>
              <a:rPr lang="de-DE" dirty="0" err="1" smtClean="0"/>
              <a:t>Kalendarübersicht</a:t>
            </a:r>
            <a:endParaRPr lang="de-DE" dirty="0" smtClean="0"/>
          </a:p>
          <a:p>
            <a:r>
              <a:rPr lang="de-DE" dirty="0" smtClean="0"/>
              <a:t>Offline-Fähigkeit</a:t>
            </a:r>
          </a:p>
          <a:p>
            <a:r>
              <a:rPr lang="de-DE" dirty="0" smtClean="0"/>
              <a:t>Lernmotivationsanzeige </a:t>
            </a:r>
            <a:r>
              <a:rPr lang="de-DE" dirty="0"/>
              <a:t>abhängig </a:t>
            </a:r>
            <a:r>
              <a:rPr lang="de-DE" dirty="0" smtClean="0"/>
              <a:t>von gutem/schlechtem </a:t>
            </a:r>
            <a:r>
              <a:rPr lang="de-DE" dirty="0"/>
              <a:t>Wetter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02.07.2016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Kainz, Papst, Schalk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Übersicht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36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HTML5</a:t>
            </a:r>
          </a:p>
          <a:p>
            <a:r>
              <a:rPr lang="de-DE" dirty="0" smtClean="0"/>
              <a:t>CSS3, SASS</a:t>
            </a:r>
          </a:p>
          <a:p>
            <a:r>
              <a:rPr lang="de-DE" dirty="0" err="1" smtClean="0"/>
              <a:t>Git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02.07.2016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Kainz, Papst, </a:t>
            </a:r>
            <a:r>
              <a:rPr lang="de-DE" dirty="0" smtClean="0"/>
              <a:t>Schalk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Verwendete Technologien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3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http://localhost:8080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02.07.2016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Kainz, Papst, Schalk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9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0" y="258775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smtClean="0">
                <a:solidFill>
                  <a:schemeClr val="bg1"/>
                </a:solidFill>
              </a:rPr>
              <a:t>Herzlichen Danke für Ihre Aufmerksamkeit</a:t>
            </a:r>
            <a:endParaRPr lang="de-D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- Applied Computer Scienc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Macintosh PowerPoint</Application>
  <PresentationFormat>Bildschirmpräsentation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Estrangelo Edessa</vt:lpstr>
      <vt:lpstr>Georgia</vt:lpstr>
      <vt:lpstr>Master - Applied Computer Sciences</vt:lpstr>
      <vt:lpstr>Projekt Liveticker - RIA</vt:lpstr>
      <vt:lpstr>Agenda</vt:lpstr>
      <vt:lpstr>Übersicht</vt:lpstr>
      <vt:lpstr>Verwendete Technologien</vt:lpstr>
      <vt:lpstr>Live Demo</vt:lpstr>
      <vt:lpstr>PowerPoint-Präsentation</vt:lpstr>
    </vt:vector>
  </TitlesOfParts>
  <Company>FH JOANNEUM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Schalk Markus</cp:lastModifiedBy>
  <cp:revision>33</cp:revision>
  <dcterms:created xsi:type="dcterms:W3CDTF">2013-02-19T07:57:04Z</dcterms:created>
  <dcterms:modified xsi:type="dcterms:W3CDTF">2016-07-01T16:59:28Z</dcterms:modified>
</cp:coreProperties>
</file>