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854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983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96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906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77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95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45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397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948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932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580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75ED-AE24-42B2-88A6-C720381C21C7}" type="datetimeFigureOut">
              <a:rPr lang="es-ES_tradnl" smtClean="0"/>
              <a:t>07/02/2017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3C8A-ECE3-4030-B8B5-593DFFFB2D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430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1"/>
          <p:cNvSpPr>
            <a:spLocks/>
          </p:cNvSpPr>
          <p:nvPr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175"/>
          <p:cNvSpPr>
            <a:spLocks/>
          </p:cNvSpPr>
          <p:nvPr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191"/>
          <p:cNvSpPr>
            <a:spLocks/>
          </p:cNvSpPr>
          <p:nvPr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195"/>
          <p:cNvSpPr>
            <a:spLocks/>
          </p:cNvSpPr>
          <p:nvPr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199"/>
          <p:cNvSpPr>
            <a:spLocks/>
          </p:cNvSpPr>
          <p:nvPr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207"/>
          <p:cNvSpPr>
            <a:spLocks/>
          </p:cNvSpPr>
          <p:nvPr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230"/>
          <p:cNvSpPr>
            <a:spLocks/>
          </p:cNvSpPr>
          <p:nvPr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151"/>
          <p:cNvSpPr>
            <a:spLocks/>
          </p:cNvSpPr>
          <p:nvPr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83"/>
          <p:cNvSpPr>
            <a:spLocks/>
          </p:cNvSpPr>
          <p:nvPr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187"/>
          <p:cNvSpPr>
            <a:spLocks/>
          </p:cNvSpPr>
          <p:nvPr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203"/>
          <p:cNvSpPr>
            <a:spLocks/>
          </p:cNvSpPr>
          <p:nvPr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211"/>
          <p:cNvSpPr>
            <a:spLocks/>
          </p:cNvSpPr>
          <p:nvPr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234"/>
          <p:cNvSpPr>
            <a:spLocks/>
          </p:cNvSpPr>
          <p:nvPr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300"/>
          <p:cNvSpPr>
            <a:spLocks/>
          </p:cNvSpPr>
          <p:nvPr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179"/>
          <p:cNvSpPr>
            <a:spLocks/>
          </p:cNvSpPr>
          <p:nvPr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221"/>
          <p:cNvSpPr>
            <a:spLocks/>
          </p:cNvSpPr>
          <p:nvPr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267"/>
          <p:cNvSpPr>
            <a:spLocks/>
          </p:cNvSpPr>
          <p:nvPr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276"/>
          <p:cNvSpPr>
            <a:spLocks/>
          </p:cNvSpPr>
          <p:nvPr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280"/>
          <p:cNvSpPr>
            <a:spLocks noEditPoints="1"/>
          </p:cNvSpPr>
          <p:nvPr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316"/>
          <p:cNvSpPr>
            <a:spLocks/>
          </p:cNvSpPr>
          <p:nvPr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341"/>
          <p:cNvSpPr>
            <a:spLocks/>
          </p:cNvSpPr>
          <p:nvPr/>
        </p:nvSpPr>
        <p:spPr bwMode="auto">
          <a:xfrm>
            <a:off x="2530475" y="3708695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155"/>
          <p:cNvSpPr>
            <a:spLocks/>
          </p:cNvSpPr>
          <p:nvPr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238"/>
          <p:cNvSpPr>
            <a:spLocks/>
          </p:cNvSpPr>
          <p:nvPr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284"/>
          <p:cNvSpPr>
            <a:spLocks/>
          </p:cNvSpPr>
          <p:nvPr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288"/>
          <p:cNvSpPr>
            <a:spLocks/>
          </p:cNvSpPr>
          <p:nvPr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304"/>
          <p:cNvSpPr>
            <a:spLocks noEditPoints="1"/>
          </p:cNvSpPr>
          <p:nvPr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337"/>
          <p:cNvSpPr>
            <a:spLocks noEditPoints="1"/>
          </p:cNvSpPr>
          <p:nvPr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353"/>
          <p:cNvSpPr>
            <a:spLocks/>
          </p:cNvSpPr>
          <p:nvPr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365"/>
          <p:cNvSpPr>
            <a:spLocks/>
          </p:cNvSpPr>
          <p:nvPr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3" name="Group 214"/>
          <p:cNvGrpSpPr>
            <a:grpSpLocks noChangeAspect="1"/>
          </p:cNvGrpSpPr>
          <p:nvPr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rgbClr val="009530"/>
          </a:solidFill>
        </p:grpSpPr>
        <p:sp>
          <p:nvSpPr>
            <p:cNvPr id="34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7" name="Freeform 259"/>
          <p:cNvSpPr>
            <a:spLocks noEditPoints="1"/>
          </p:cNvSpPr>
          <p:nvPr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292"/>
          <p:cNvSpPr>
            <a:spLocks/>
          </p:cNvSpPr>
          <p:nvPr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325"/>
          <p:cNvSpPr>
            <a:spLocks/>
          </p:cNvSpPr>
          <p:nvPr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329"/>
          <p:cNvSpPr>
            <a:spLocks/>
          </p:cNvSpPr>
          <p:nvPr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381"/>
          <p:cNvSpPr>
            <a:spLocks/>
          </p:cNvSpPr>
          <p:nvPr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410"/>
          <p:cNvSpPr>
            <a:spLocks noEditPoints="1"/>
          </p:cNvSpPr>
          <p:nvPr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255"/>
          <p:cNvSpPr>
            <a:spLocks/>
          </p:cNvSpPr>
          <p:nvPr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312"/>
          <p:cNvSpPr>
            <a:spLocks/>
          </p:cNvSpPr>
          <p:nvPr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333"/>
          <p:cNvSpPr>
            <a:spLocks/>
          </p:cNvSpPr>
          <p:nvPr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361"/>
          <p:cNvSpPr>
            <a:spLocks noEditPoints="1"/>
          </p:cNvSpPr>
          <p:nvPr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377"/>
          <p:cNvSpPr>
            <a:spLocks/>
          </p:cNvSpPr>
          <p:nvPr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393"/>
          <p:cNvSpPr>
            <a:spLocks/>
          </p:cNvSpPr>
          <p:nvPr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433"/>
          <p:cNvSpPr>
            <a:spLocks/>
          </p:cNvSpPr>
          <p:nvPr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251"/>
          <p:cNvSpPr>
            <a:spLocks/>
          </p:cNvSpPr>
          <p:nvPr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345"/>
          <p:cNvSpPr>
            <a:spLocks/>
          </p:cNvSpPr>
          <p:nvPr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349"/>
          <p:cNvSpPr>
            <a:spLocks/>
          </p:cNvSpPr>
          <p:nvPr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369"/>
          <p:cNvSpPr>
            <a:spLocks/>
          </p:cNvSpPr>
          <p:nvPr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4" name="Group 54"/>
          <p:cNvGrpSpPr/>
          <p:nvPr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5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0" name="Freeform 441"/>
          <p:cNvSpPr>
            <a:spLocks/>
          </p:cNvSpPr>
          <p:nvPr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497"/>
          <p:cNvSpPr>
            <a:spLocks noEditPoints="1"/>
          </p:cNvSpPr>
          <p:nvPr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263"/>
          <p:cNvSpPr>
            <a:spLocks/>
          </p:cNvSpPr>
          <p:nvPr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357"/>
          <p:cNvSpPr>
            <a:spLocks/>
          </p:cNvSpPr>
          <p:nvPr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4" name="Freeform 373"/>
          <p:cNvSpPr>
            <a:spLocks/>
          </p:cNvSpPr>
          <p:nvPr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" name="Freeform 429"/>
          <p:cNvSpPr>
            <a:spLocks/>
          </p:cNvSpPr>
          <p:nvPr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Freeform 445"/>
          <p:cNvSpPr>
            <a:spLocks noEditPoints="1"/>
          </p:cNvSpPr>
          <p:nvPr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485"/>
          <p:cNvSpPr>
            <a:spLocks/>
          </p:cNvSpPr>
          <p:nvPr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8" name="Freeform 505"/>
          <p:cNvSpPr>
            <a:spLocks/>
          </p:cNvSpPr>
          <p:nvPr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9" name="Freeform 167"/>
          <p:cNvSpPr>
            <a:spLocks/>
          </p:cNvSpPr>
          <p:nvPr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385"/>
          <p:cNvSpPr>
            <a:spLocks noEditPoints="1"/>
          </p:cNvSpPr>
          <p:nvPr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437"/>
          <p:cNvSpPr>
            <a:spLocks/>
          </p:cNvSpPr>
          <p:nvPr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453"/>
          <p:cNvSpPr>
            <a:spLocks/>
          </p:cNvSpPr>
          <p:nvPr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461"/>
          <p:cNvSpPr>
            <a:spLocks noEditPoints="1"/>
          </p:cNvSpPr>
          <p:nvPr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89"/>
          <p:cNvSpPr>
            <a:spLocks/>
          </p:cNvSpPr>
          <p:nvPr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Freeform 509"/>
          <p:cNvSpPr>
            <a:spLocks/>
          </p:cNvSpPr>
          <p:nvPr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296"/>
          <p:cNvSpPr>
            <a:spLocks/>
          </p:cNvSpPr>
          <p:nvPr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397"/>
          <p:cNvSpPr>
            <a:spLocks noEditPoints="1"/>
          </p:cNvSpPr>
          <p:nvPr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49"/>
          <p:cNvSpPr>
            <a:spLocks/>
          </p:cNvSpPr>
          <p:nvPr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" name="Freeform 469"/>
          <p:cNvSpPr>
            <a:spLocks/>
          </p:cNvSpPr>
          <p:nvPr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 477"/>
          <p:cNvSpPr>
            <a:spLocks noEditPoints="1"/>
          </p:cNvSpPr>
          <p:nvPr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552"/>
          <p:cNvSpPr>
            <a:spLocks/>
          </p:cNvSpPr>
          <p:nvPr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2" name="Group 319"/>
          <p:cNvGrpSpPr>
            <a:grpSpLocks noChangeAspect="1"/>
          </p:cNvGrpSpPr>
          <p:nvPr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8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5" name="Freeform 389"/>
          <p:cNvSpPr>
            <a:spLocks/>
          </p:cNvSpPr>
          <p:nvPr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" name="Freeform 457"/>
          <p:cNvSpPr>
            <a:spLocks noEditPoints="1"/>
          </p:cNvSpPr>
          <p:nvPr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Freeform 465"/>
          <p:cNvSpPr>
            <a:spLocks/>
          </p:cNvSpPr>
          <p:nvPr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Freeform 481"/>
          <p:cNvSpPr>
            <a:spLocks/>
          </p:cNvSpPr>
          <p:nvPr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537"/>
          <p:cNvSpPr>
            <a:spLocks noEditPoints="1"/>
          </p:cNvSpPr>
          <p:nvPr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556"/>
          <p:cNvSpPr>
            <a:spLocks/>
          </p:cNvSpPr>
          <p:nvPr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163"/>
          <p:cNvSpPr>
            <a:spLocks/>
          </p:cNvSpPr>
          <p:nvPr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2" name="Freeform 425"/>
          <p:cNvSpPr>
            <a:spLocks/>
          </p:cNvSpPr>
          <p:nvPr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Freeform 473"/>
          <p:cNvSpPr>
            <a:spLocks/>
          </p:cNvSpPr>
          <p:nvPr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501"/>
          <p:cNvSpPr>
            <a:spLocks/>
          </p:cNvSpPr>
          <p:nvPr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Freeform 521"/>
          <p:cNvSpPr>
            <a:spLocks/>
          </p:cNvSpPr>
          <p:nvPr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6" name="Freeform 560"/>
          <p:cNvSpPr>
            <a:spLocks/>
          </p:cNvSpPr>
          <p:nvPr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7" name="Freeform 580"/>
          <p:cNvSpPr>
            <a:spLocks/>
          </p:cNvSpPr>
          <p:nvPr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8" name="Freeform 159"/>
          <p:cNvSpPr>
            <a:spLocks/>
          </p:cNvSpPr>
          <p:nvPr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Freeform 226"/>
          <p:cNvSpPr>
            <a:spLocks/>
          </p:cNvSpPr>
          <p:nvPr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" name="Freeform 247"/>
          <p:cNvSpPr>
            <a:spLocks/>
          </p:cNvSpPr>
          <p:nvPr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1" name="Group 270"/>
          <p:cNvGrpSpPr>
            <a:grpSpLocks noChangeAspect="1"/>
          </p:cNvGrpSpPr>
          <p:nvPr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02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4" name="Freeform 308"/>
          <p:cNvSpPr>
            <a:spLocks/>
          </p:cNvSpPr>
          <p:nvPr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" name="Freeform 636"/>
          <p:cNvSpPr>
            <a:spLocks/>
          </p:cNvSpPr>
          <p:nvPr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6" name="Freeform 147"/>
          <p:cNvSpPr>
            <a:spLocks noEditPoints="1"/>
          </p:cNvSpPr>
          <p:nvPr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7" name="Freeform 421"/>
          <p:cNvSpPr>
            <a:spLocks noEditPoints="1"/>
          </p:cNvSpPr>
          <p:nvPr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8" name="Freeform 533"/>
          <p:cNvSpPr>
            <a:spLocks/>
          </p:cNvSpPr>
          <p:nvPr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Freeform 568"/>
          <p:cNvSpPr>
            <a:spLocks/>
          </p:cNvSpPr>
          <p:nvPr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0" name="Freeform 572"/>
          <p:cNvSpPr>
            <a:spLocks/>
          </p:cNvSpPr>
          <p:nvPr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" name="Freeform 632"/>
          <p:cNvSpPr>
            <a:spLocks/>
          </p:cNvSpPr>
          <p:nvPr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" name="Freeform 640"/>
          <p:cNvSpPr>
            <a:spLocks noEditPoints="1"/>
          </p:cNvSpPr>
          <p:nvPr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3" name="Group 413"/>
          <p:cNvGrpSpPr>
            <a:grpSpLocks noChangeAspect="1"/>
          </p:cNvGrpSpPr>
          <p:nvPr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14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8" name="Freeform 513"/>
          <p:cNvSpPr>
            <a:spLocks/>
          </p:cNvSpPr>
          <p:nvPr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17"/>
          <p:cNvSpPr>
            <a:spLocks noEditPoints="1"/>
          </p:cNvSpPr>
          <p:nvPr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0" name="Freeform 564"/>
          <p:cNvSpPr>
            <a:spLocks/>
          </p:cNvSpPr>
          <p:nvPr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84"/>
          <p:cNvSpPr>
            <a:spLocks/>
          </p:cNvSpPr>
          <p:nvPr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2" name="Freeform 592"/>
          <p:cNvSpPr>
            <a:spLocks/>
          </p:cNvSpPr>
          <p:nvPr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644"/>
          <p:cNvSpPr>
            <a:spLocks/>
          </p:cNvSpPr>
          <p:nvPr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4" name="Freeform 493"/>
          <p:cNvSpPr>
            <a:spLocks/>
          </p:cNvSpPr>
          <p:nvPr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29"/>
          <p:cNvSpPr>
            <a:spLocks noEditPoints="1"/>
          </p:cNvSpPr>
          <p:nvPr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6" name="Freeform 588"/>
          <p:cNvSpPr>
            <a:spLocks/>
          </p:cNvSpPr>
          <p:nvPr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608"/>
          <p:cNvSpPr>
            <a:spLocks/>
          </p:cNvSpPr>
          <p:nvPr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8" name="Freeform 628"/>
          <p:cNvSpPr>
            <a:spLocks/>
          </p:cNvSpPr>
          <p:nvPr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648"/>
          <p:cNvSpPr>
            <a:spLocks/>
          </p:cNvSpPr>
          <p:nvPr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0" name="Freeform 652"/>
          <p:cNvSpPr>
            <a:spLocks/>
          </p:cNvSpPr>
          <p:nvPr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25"/>
          <p:cNvSpPr>
            <a:spLocks/>
          </p:cNvSpPr>
          <p:nvPr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2" name="Freeform 576"/>
          <p:cNvSpPr>
            <a:spLocks noEditPoints="1"/>
          </p:cNvSpPr>
          <p:nvPr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96"/>
          <p:cNvSpPr>
            <a:spLocks noEditPoints="1"/>
          </p:cNvSpPr>
          <p:nvPr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4" name="Freeform 604"/>
          <p:cNvSpPr>
            <a:spLocks/>
          </p:cNvSpPr>
          <p:nvPr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620"/>
          <p:cNvSpPr>
            <a:spLocks/>
          </p:cNvSpPr>
          <p:nvPr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" name="Freeform 656"/>
          <p:cNvSpPr>
            <a:spLocks/>
          </p:cNvSpPr>
          <p:nvPr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660"/>
          <p:cNvSpPr>
            <a:spLocks/>
          </p:cNvSpPr>
          <p:nvPr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143"/>
          <p:cNvSpPr>
            <a:spLocks noEditPoints="1"/>
          </p:cNvSpPr>
          <p:nvPr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600"/>
          <p:cNvSpPr>
            <a:spLocks/>
          </p:cNvSpPr>
          <p:nvPr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" name="Freeform 612"/>
          <p:cNvSpPr>
            <a:spLocks/>
          </p:cNvSpPr>
          <p:nvPr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616"/>
          <p:cNvSpPr>
            <a:spLocks/>
          </p:cNvSpPr>
          <p:nvPr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" name="Freeform 624"/>
          <p:cNvSpPr>
            <a:spLocks/>
          </p:cNvSpPr>
          <p:nvPr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664"/>
          <p:cNvSpPr>
            <a:spLocks noEditPoints="1"/>
          </p:cNvSpPr>
          <p:nvPr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" name="Freeform 668"/>
          <p:cNvSpPr>
            <a:spLocks/>
          </p:cNvSpPr>
          <p:nvPr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9"/>
          <p:cNvSpPr>
            <a:spLocks/>
          </p:cNvSpPr>
          <p:nvPr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" name="Freeform 13"/>
          <p:cNvSpPr>
            <a:spLocks/>
          </p:cNvSpPr>
          <p:nvPr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17"/>
          <p:cNvSpPr>
            <a:spLocks noEditPoints="1"/>
          </p:cNvSpPr>
          <p:nvPr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" name="Freeform 21"/>
          <p:cNvSpPr>
            <a:spLocks noEditPoints="1"/>
          </p:cNvSpPr>
          <p:nvPr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25"/>
          <p:cNvSpPr>
            <a:spLocks/>
          </p:cNvSpPr>
          <p:nvPr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Freeform 29"/>
          <p:cNvSpPr>
            <a:spLocks/>
          </p:cNvSpPr>
          <p:nvPr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1" name="Group 32"/>
          <p:cNvGrpSpPr>
            <a:grpSpLocks noChangeAspect="1"/>
          </p:cNvGrpSpPr>
          <p:nvPr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rgbClr val="009530"/>
          </a:solidFill>
        </p:grpSpPr>
        <p:sp>
          <p:nvSpPr>
            <p:cNvPr id="152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4" name="Freeform 38"/>
          <p:cNvSpPr>
            <a:spLocks/>
          </p:cNvSpPr>
          <p:nvPr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42"/>
          <p:cNvSpPr>
            <a:spLocks/>
          </p:cNvSpPr>
          <p:nvPr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45"/>
          <p:cNvGrpSpPr>
            <a:grpSpLocks noChangeAspect="1"/>
          </p:cNvGrpSpPr>
          <p:nvPr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rgbClr val="009530"/>
          </a:solidFill>
        </p:grpSpPr>
        <p:sp>
          <p:nvSpPr>
            <p:cNvPr id="157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9" name="Group 50"/>
          <p:cNvGrpSpPr>
            <a:grpSpLocks noChangeAspect="1"/>
          </p:cNvGrpSpPr>
          <p:nvPr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rgbClr val="009530"/>
          </a:solidFill>
        </p:grpSpPr>
        <p:sp>
          <p:nvSpPr>
            <p:cNvPr id="160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3" name="Freeform 57"/>
          <p:cNvSpPr>
            <a:spLocks/>
          </p:cNvSpPr>
          <p:nvPr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4" name="Freeform 61"/>
          <p:cNvSpPr>
            <a:spLocks/>
          </p:cNvSpPr>
          <p:nvPr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65"/>
          <p:cNvSpPr>
            <a:spLocks noEditPoints="1"/>
          </p:cNvSpPr>
          <p:nvPr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6" name="Freeform 69"/>
          <p:cNvSpPr>
            <a:spLocks/>
          </p:cNvSpPr>
          <p:nvPr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73"/>
          <p:cNvSpPr>
            <a:spLocks noEditPoints="1"/>
          </p:cNvSpPr>
          <p:nvPr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8" name="Freeform 77"/>
          <p:cNvSpPr>
            <a:spLocks/>
          </p:cNvSpPr>
          <p:nvPr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81"/>
          <p:cNvSpPr>
            <a:spLocks noEditPoints="1"/>
          </p:cNvSpPr>
          <p:nvPr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0" name="Freeform 85"/>
          <p:cNvSpPr>
            <a:spLocks noEditPoints="1"/>
          </p:cNvSpPr>
          <p:nvPr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89"/>
          <p:cNvSpPr>
            <a:spLocks noEditPoints="1"/>
          </p:cNvSpPr>
          <p:nvPr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2" name="Freeform 93"/>
          <p:cNvSpPr>
            <a:spLocks/>
          </p:cNvSpPr>
          <p:nvPr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97"/>
          <p:cNvSpPr>
            <a:spLocks noEditPoints="1"/>
          </p:cNvSpPr>
          <p:nvPr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4" name="Freeform 101"/>
          <p:cNvSpPr>
            <a:spLocks noEditPoints="1"/>
          </p:cNvSpPr>
          <p:nvPr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105"/>
          <p:cNvSpPr>
            <a:spLocks/>
          </p:cNvSpPr>
          <p:nvPr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6" name="Freeform 109"/>
          <p:cNvSpPr>
            <a:spLocks/>
          </p:cNvSpPr>
          <p:nvPr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113"/>
          <p:cNvSpPr>
            <a:spLocks/>
          </p:cNvSpPr>
          <p:nvPr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8" name="Freeform 117"/>
          <p:cNvSpPr>
            <a:spLocks/>
          </p:cNvSpPr>
          <p:nvPr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121"/>
          <p:cNvSpPr>
            <a:spLocks/>
          </p:cNvSpPr>
          <p:nvPr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0" name="Freeform 125"/>
          <p:cNvSpPr>
            <a:spLocks/>
          </p:cNvSpPr>
          <p:nvPr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129"/>
          <p:cNvSpPr>
            <a:spLocks noEditPoints="1"/>
          </p:cNvSpPr>
          <p:nvPr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2" name="Freeform 133"/>
          <p:cNvSpPr>
            <a:spLocks noEditPoints="1"/>
          </p:cNvSpPr>
          <p:nvPr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137"/>
          <p:cNvSpPr>
            <a:spLocks/>
          </p:cNvSpPr>
          <p:nvPr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" name="Freeform 141"/>
          <p:cNvSpPr>
            <a:spLocks/>
          </p:cNvSpPr>
          <p:nvPr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145"/>
          <p:cNvSpPr>
            <a:spLocks/>
          </p:cNvSpPr>
          <p:nvPr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6" name="Freeform 149"/>
          <p:cNvSpPr>
            <a:spLocks/>
          </p:cNvSpPr>
          <p:nvPr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153"/>
          <p:cNvSpPr>
            <a:spLocks/>
          </p:cNvSpPr>
          <p:nvPr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8" name="Freeform 157"/>
          <p:cNvSpPr>
            <a:spLocks/>
          </p:cNvSpPr>
          <p:nvPr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161"/>
          <p:cNvSpPr>
            <a:spLocks/>
          </p:cNvSpPr>
          <p:nvPr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0" name="Freeform 165"/>
          <p:cNvSpPr>
            <a:spLocks noEditPoints="1"/>
          </p:cNvSpPr>
          <p:nvPr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169"/>
          <p:cNvSpPr>
            <a:spLocks/>
          </p:cNvSpPr>
          <p:nvPr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2" name="Freeform 6"/>
          <p:cNvSpPr>
            <a:spLocks/>
          </p:cNvSpPr>
          <p:nvPr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6"/>
          <p:cNvSpPr>
            <a:spLocks/>
          </p:cNvSpPr>
          <p:nvPr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427992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56"/>
          <p:cNvSpPr>
            <a:spLocks noChangeAspect="1"/>
          </p:cNvSpPr>
          <p:nvPr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96" name="Freeform 188"/>
          <p:cNvSpPr>
            <a:spLocks noChangeAspect="1" noEditPoints="1"/>
          </p:cNvSpPr>
          <p:nvPr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97" name="Freeform 192"/>
          <p:cNvSpPr>
            <a:spLocks noChangeAspect="1" noEditPoints="1"/>
          </p:cNvSpPr>
          <p:nvPr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98" name="Freeform 200"/>
          <p:cNvSpPr>
            <a:spLocks noChangeAspect="1"/>
          </p:cNvSpPr>
          <p:nvPr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99" name="Freeform 204"/>
          <p:cNvSpPr>
            <a:spLocks noChangeAspect="1"/>
          </p:cNvSpPr>
          <p:nvPr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0" name="Freeform 212"/>
          <p:cNvSpPr>
            <a:spLocks noChangeAspect="1"/>
          </p:cNvSpPr>
          <p:nvPr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1" name="Freeform 228"/>
          <p:cNvSpPr>
            <a:spLocks noChangeAspect="1"/>
          </p:cNvSpPr>
          <p:nvPr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2" name="Freeform 208"/>
          <p:cNvSpPr>
            <a:spLocks noChangeAspect="1"/>
          </p:cNvSpPr>
          <p:nvPr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3" name="Freeform 152"/>
          <p:cNvSpPr>
            <a:spLocks noChangeAspect="1"/>
          </p:cNvSpPr>
          <p:nvPr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4" name="Freeform 176"/>
          <p:cNvSpPr>
            <a:spLocks noChangeAspect="1"/>
          </p:cNvSpPr>
          <p:nvPr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5" name="Freeform 140"/>
          <p:cNvSpPr>
            <a:spLocks noChangeAspect="1"/>
          </p:cNvSpPr>
          <p:nvPr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6" name="Freeform 172"/>
          <p:cNvSpPr>
            <a:spLocks noChangeAspect="1"/>
          </p:cNvSpPr>
          <p:nvPr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7" name="Freeform 48"/>
          <p:cNvSpPr>
            <a:spLocks noChangeAspect="1"/>
          </p:cNvSpPr>
          <p:nvPr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8" name="TextBox 276"/>
          <p:cNvSpPr txBox="1"/>
          <p:nvPr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09" name="Freeform 52"/>
          <p:cNvSpPr>
            <a:spLocks noChangeAspect="1"/>
          </p:cNvSpPr>
          <p:nvPr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0" name="TextBox 278"/>
          <p:cNvSpPr txBox="1"/>
          <p:nvPr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11" name="Freeform 68"/>
          <p:cNvSpPr>
            <a:spLocks noChangeAspect="1"/>
          </p:cNvSpPr>
          <p:nvPr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2" name="TextBox 280"/>
          <p:cNvSpPr txBox="1"/>
          <p:nvPr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13" name="Freeform 60"/>
          <p:cNvSpPr>
            <a:spLocks noChangeAspect="1"/>
          </p:cNvSpPr>
          <p:nvPr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4" name="TextBox 282"/>
          <p:cNvSpPr txBox="1"/>
          <p:nvPr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Data centres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15" name="Freeform 64"/>
          <p:cNvSpPr>
            <a:spLocks noChangeAspect="1"/>
          </p:cNvSpPr>
          <p:nvPr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6" name="TextBox 284"/>
          <p:cNvSpPr txBox="1"/>
          <p:nvPr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17" name="Freeform 148"/>
          <p:cNvSpPr>
            <a:spLocks noChangeAspect="1"/>
          </p:cNvSpPr>
          <p:nvPr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8" name="TextBox 286"/>
          <p:cNvSpPr txBox="1"/>
          <p:nvPr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19" name="Freeform 184"/>
          <p:cNvSpPr>
            <a:spLocks noChangeAspect="1"/>
          </p:cNvSpPr>
          <p:nvPr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20" name="TextBox 288"/>
          <p:cNvSpPr txBox="1"/>
          <p:nvPr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21" name="Freeform 132"/>
          <p:cNvSpPr>
            <a:spLocks noChangeAspect="1"/>
          </p:cNvSpPr>
          <p:nvPr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22" name="TextBox 290"/>
          <p:cNvSpPr txBox="1"/>
          <p:nvPr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23" name="Freeform 180"/>
          <p:cNvSpPr>
            <a:spLocks noChangeAspect="1"/>
          </p:cNvSpPr>
          <p:nvPr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24" name="TextBox 292"/>
          <p:cNvSpPr txBox="1"/>
          <p:nvPr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25" name="Freeform 124"/>
          <p:cNvSpPr>
            <a:spLocks noChangeAspect="1"/>
          </p:cNvSpPr>
          <p:nvPr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6" name="TextBox 294"/>
          <p:cNvSpPr txBox="1"/>
          <p:nvPr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27" name="Freeform 116"/>
          <p:cNvSpPr>
            <a:spLocks noChangeAspect="1"/>
          </p:cNvSpPr>
          <p:nvPr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8" name="TextBox 296"/>
          <p:cNvSpPr txBox="1"/>
          <p:nvPr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29" name="Freeform 88"/>
          <p:cNvSpPr>
            <a:spLocks noChangeAspect="1"/>
          </p:cNvSpPr>
          <p:nvPr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0" name="TextBox 298"/>
          <p:cNvSpPr txBox="1"/>
          <p:nvPr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231" name="Freeform 220"/>
          <p:cNvSpPr>
            <a:spLocks noChangeAspect="1"/>
          </p:cNvSpPr>
          <p:nvPr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2" name="TextBox 300"/>
          <p:cNvSpPr txBox="1"/>
          <p:nvPr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233" name="Freeform 76"/>
          <p:cNvSpPr>
            <a:spLocks noChangeAspect="1"/>
          </p:cNvSpPr>
          <p:nvPr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TextBox 302"/>
          <p:cNvSpPr txBox="1"/>
          <p:nvPr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235" name="Freeform 120"/>
          <p:cNvSpPr>
            <a:spLocks noChangeAspect="1"/>
          </p:cNvSpPr>
          <p:nvPr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6" name="TextBox 304"/>
          <p:cNvSpPr txBox="1"/>
          <p:nvPr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237" name="Freeform 112"/>
          <p:cNvSpPr>
            <a:spLocks noChangeAspect="1"/>
          </p:cNvSpPr>
          <p:nvPr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8" name="TextBox 306"/>
          <p:cNvSpPr txBox="1"/>
          <p:nvPr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239" name="Freeform 108"/>
          <p:cNvSpPr>
            <a:spLocks noChangeAspect="1"/>
          </p:cNvSpPr>
          <p:nvPr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0" name="TextBox 308"/>
          <p:cNvSpPr txBox="1"/>
          <p:nvPr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241" name="Freeform 80"/>
          <p:cNvSpPr>
            <a:spLocks noChangeAspect="1"/>
          </p:cNvSpPr>
          <p:nvPr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2" name="TextBox 310"/>
          <p:cNvSpPr txBox="1"/>
          <p:nvPr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243" name="Freeform 100"/>
          <p:cNvSpPr>
            <a:spLocks noChangeAspect="1"/>
          </p:cNvSpPr>
          <p:nvPr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4" name="TextBox 312"/>
          <p:cNvSpPr txBox="1"/>
          <p:nvPr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245" name="Freeform 104"/>
          <p:cNvSpPr>
            <a:spLocks noChangeAspect="1"/>
          </p:cNvSpPr>
          <p:nvPr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6" name="TextBox 314"/>
          <p:cNvSpPr txBox="1"/>
          <p:nvPr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247" name="Freeform 56"/>
          <p:cNvSpPr>
            <a:spLocks noChangeAspect="1"/>
          </p:cNvSpPr>
          <p:nvPr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8" name="TextBox 316"/>
          <p:cNvSpPr txBox="1"/>
          <p:nvPr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249" name="Freeform 216"/>
          <p:cNvSpPr>
            <a:spLocks noChangeAspect="1"/>
          </p:cNvSpPr>
          <p:nvPr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0" name="TextBox 318"/>
          <p:cNvSpPr txBox="1"/>
          <p:nvPr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251" name="Freeform 224"/>
          <p:cNvSpPr>
            <a:spLocks noChangeAspect="1"/>
          </p:cNvSpPr>
          <p:nvPr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2" name="TextBox 320"/>
          <p:cNvSpPr txBox="1"/>
          <p:nvPr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253" name="TextBox 321"/>
          <p:cNvSpPr txBox="1"/>
          <p:nvPr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254" name="TextBox 322"/>
          <p:cNvSpPr txBox="1"/>
          <p:nvPr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255" name="TextBox 323"/>
          <p:cNvSpPr txBox="1"/>
          <p:nvPr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256" name="TextBox 324"/>
          <p:cNvSpPr txBox="1"/>
          <p:nvPr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257" name="TextBox 325"/>
          <p:cNvSpPr txBox="1"/>
          <p:nvPr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258" name="TextBox 326"/>
          <p:cNvSpPr txBox="1"/>
          <p:nvPr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259" name="TextBox 327"/>
          <p:cNvSpPr txBox="1"/>
          <p:nvPr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260" name="TextBox 328"/>
          <p:cNvSpPr txBox="1"/>
          <p:nvPr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261" name="TextBox 329"/>
          <p:cNvSpPr txBox="1"/>
          <p:nvPr/>
        </p:nvSpPr>
        <p:spPr>
          <a:xfrm>
            <a:off x="7220946" y="5038364"/>
            <a:ext cx="1088520" cy="35354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262" name="TextBox 330"/>
          <p:cNvSpPr txBox="1"/>
          <p:nvPr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263" name="TextBox 331"/>
          <p:cNvSpPr txBox="1"/>
          <p:nvPr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264" name="TextBox 332"/>
          <p:cNvSpPr txBox="1"/>
          <p:nvPr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265" name="Freeform 196"/>
          <p:cNvSpPr>
            <a:spLocks noChangeAspect="1"/>
          </p:cNvSpPr>
          <p:nvPr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66" name="TextBox 334"/>
          <p:cNvSpPr txBox="1"/>
          <p:nvPr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267" name="Freeform 335"/>
          <p:cNvSpPr>
            <a:spLocks noChangeAspect="1"/>
          </p:cNvSpPr>
          <p:nvPr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8" name="Freeform 160"/>
          <p:cNvSpPr>
            <a:spLocks noChangeAspect="1" noEditPoints="1"/>
          </p:cNvSpPr>
          <p:nvPr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9" name="Freeform 164"/>
          <p:cNvSpPr>
            <a:spLocks noChangeAspect="1"/>
          </p:cNvSpPr>
          <p:nvPr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0" name="TextBox 338"/>
          <p:cNvSpPr txBox="1"/>
          <p:nvPr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Prosumer microgrid</a:t>
            </a:r>
          </a:p>
        </p:txBody>
      </p:sp>
      <p:sp>
        <p:nvSpPr>
          <p:cNvPr id="271" name="TextBox 339"/>
          <p:cNvSpPr txBox="1"/>
          <p:nvPr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272" name="TextBox 340"/>
          <p:cNvSpPr txBox="1"/>
          <p:nvPr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273" name="Freeform 673"/>
          <p:cNvSpPr>
            <a:spLocks noEditPoints="1"/>
          </p:cNvSpPr>
          <p:nvPr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4" name="TextBox 342"/>
          <p:cNvSpPr txBox="1"/>
          <p:nvPr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275" name="TextBox 344"/>
          <p:cNvSpPr txBox="1"/>
          <p:nvPr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276" name="TextBox 345"/>
          <p:cNvSpPr txBox="1"/>
          <p:nvPr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277" name="TextBox 346"/>
          <p:cNvSpPr txBox="1"/>
          <p:nvPr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278" name="TextBox 347"/>
          <p:cNvSpPr txBox="1"/>
          <p:nvPr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279" name="TextBox 348"/>
          <p:cNvSpPr txBox="1"/>
          <p:nvPr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280" name="TextBox 91"/>
          <p:cNvSpPr txBox="1"/>
          <p:nvPr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874524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Office PowerPoint</Application>
  <PresentationFormat>Panorámica</PresentationFormat>
  <Paragraphs>48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Reyes</dc:creator>
  <cp:lastModifiedBy>David Reyes</cp:lastModifiedBy>
  <cp:revision>2</cp:revision>
  <dcterms:created xsi:type="dcterms:W3CDTF">2017-02-07T07:19:49Z</dcterms:created>
  <dcterms:modified xsi:type="dcterms:W3CDTF">2017-02-07T07:27:14Z</dcterms:modified>
</cp:coreProperties>
</file>