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E966F-87DA-42C9-ACFA-29ED34F1FEC0}" v="31" dt="2025-01-07T04:57:21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pu maharana" userId="e128e0cdd0c554d6" providerId="LiveId" clId="{F41E966F-87DA-42C9-ACFA-29ED34F1FEC0}"/>
    <pc:docChg chg="undo custSel addSld delSld modSld">
      <pc:chgData name="Papu maharana" userId="e128e0cdd0c554d6" providerId="LiveId" clId="{F41E966F-87DA-42C9-ACFA-29ED34F1FEC0}" dt="2025-01-07T04:58:09.045" v="2095" actId="1440"/>
      <pc:docMkLst>
        <pc:docMk/>
      </pc:docMkLst>
      <pc:sldChg chg="addSp delSp modSp mod">
        <pc:chgData name="Papu maharana" userId="e128e0cdd0c554d6" providerId="LiveId" clId="{F41E966F-87DA-42C9-ACFA-29ED34F1FEC0}" dt="2025-01-06T15:13:03.598" v="263" actId="11529"/>
        <pc:sldMkLst>
          <pc:docMk/>
          <pc:sldMk cId="2646802923" sldId="257"/>
        </pc:sldMkLst>
        <pc:spChg chg="mod">
          <ac:chgData name="Papu maharana" userId="e128e0cdd0c554d6" providerId="LiveId" clId="{F41E966F-87DA-42C9-ACFA-29ED34F1FEC0}" dt="2025-01-06T15:02:05.933" v="202" actId="115"/>
          <ac:spMkLst>
            <pc:docMk/>
            <pc:sldMk cId="2646802923" sldId="257"/>
            <ac:spMk id="2" creationId="{DB5B51C9-1AD4-5BA0-35EB-FE11A2E0AD5D}"/>
          </ac:spMkLst>
        </pc:spChg>
        <pc:spChg chg="del mod">
          <ac:chgData name="Papu maharana" userId="e128e0cdd0c554d6" providerId="LiveId" clId="{F41E966F-87DA-42C9-ACFA-29ED34F1FEC0}" dt="2025-01-06T14:49:27.175" v="11" actId="478"/>
          <ac:spMkLst>
            <pc:docMk/>
            <pc:sldMk cId="2646802923" sldId="257"/>
            <ac:spMk id="3" creationId="{4E10C55F-B945-7138-7769-75AE8E9DCA7B}"/>
          </ac:spMkLst>
        </pc:spChg>
        <pc:spChg chg="add del mod">
          <ac:chgData name="Papu maharana" userId="e128e0cdd0c554d6" providerId="LiveId" clId="{F41E966F-87DA-42C9-ACFA-29ED34F1FEC0}" dt="2025-01-06T14:55:47.376" v="64" actId="478"/>
          <ac:spMkLst>
            <pc:docMk/>
            <pc:sldMk cId="2646802923" sldId="257"/>
            <ac:spMk id="4" creationId="{99634128-804E-9BA9-4888-CD6E62E57021}"/>
          </ac:spMkLst>
        </pc:spChg>
        <pc:spChg chg="add del mod">
          <ac:chgData name="Papu maharana" userId="e128e0cdd0c554d6" providerId="LiveId" clId="{F41E966F-87DA-42C9-ACFA-29ED34F1FEC0}" dt="2025-01-06T14:58:46.139" v="87" actId="478"/>
          <ac:spMkLst>
            <pc:docMk/>
            <pc:sldMk cId="2646802923" sldId="257"/>
            <ac:spMk id="5" creationId="{AEEBCFB0-7115-8FCD-449D-E844D6C4755D}"/>
          </ac:spMkLst>
        </pc:spChg>
        <pc:spChg chg="add mod">
          <ac:chgData name="Papu maharana" userId="e128e0cdd0c554d6" providerId="LiveId" clId="{F41E966F-87DA-42C9-ACFA-29ED34F1FEC0}" dt="2025-01-06T15:03:29.194" v="205" actId="2711"/>
          <ac:spMkLst>
            <pc:docMk/>
            <pc:sldMk cId="2646802923" sldId="257"/>
            <ac:spMk id="6" creationId="{FCC03B74-F25A-90A2-5E08-9AB45D278224}"/>
          </ac:spMkLst>
        </pc:spChg>
        <pc:cxnChg chg="add del mod">
          <ac:chgData name="Papu maharana" userId="e128e0cdd0c554d6" providerId="LiveId" clId="{F41E966F-87DA-42C9-ACFA-29ED34F1FEC0}" dt="2025-01-06T15:13:03.598" v="263" actId="11529"/>
          <ac:cxnSpMkLst>
            <pc:docMk/>
            <pc:sldMk cId="2646802923" sldId="257"/>
            <ac:cxnSpMk id="8" creationId="{7FC42931-7673-7F5D-0BFD-02CA0C4B8755}"/>
          </ac:cxnSpMkLst>
        </pc:cxnChg>
      </pc:sldChg>
      <pc:sldChg chg="addSp delSp modSp new mod">
        <pc:chgData name="Papu maharana" userId="e128e0cdd0c554d6" providerId="LiveId" clId="{F41E966F-87DA-42C9-ACFA-29ED34F1FEC0}" dt="2025-01-06T15:10:40.520" v="241" actId="1076"/>
        <pc:sldMkLst>
          <pc:docMk/>
          <pc:sldMk cId="3907750241" sldId="258"/>
        </pc:sldMkLst>
        <pc:spChg chg="mod">
          <ac:chgData name="Papu maharana" userId="e128e0cdd0c554d6" providerId="LiveId" clId="{F41E966F-87DA-42C9-ACFA-29ED34F1FEC0}" dt="2025-01-06T15:05:07.837" v="224" actId="115"/>
          <ac:spMkLst>
            <pc:docMk/>
            <pc:sldMk cId="3907750241" sldId="258"/>
            <ac:spMk id="2" creationId="{7DD48B34-1D5B-855B-C571-64653585879F}"/>
          </ac:spMkLst>
        </pc:spChg>
        <pc:spChg chg="del">
          <ac:chgData name="Papu maharana" userId="e128e0cdd0c554d6" providerId="LiveId" clId="{F41E966F-87DA-42C9-ACFA-29ED34F1FEC0}" dt="2025-01-06T15:05:16.500" v="225" actId="478"/>
          <ac:spMkLst>
            <pc:docMk/>
            <pc:sldMk cId="3907750241" sldId="258"/>
            <ac:spMk id="3" creationId="{26CD9149-C585-C7A2-D574-002EF6230140}"/>
          </ac:spMkLst>
        </pc:spChg>
        <pc:spChg chg="add del mod">
          <ac:chgData name="Papu maharana" userId="e128e0cdd0c554d6" providerId="LiveId" clId="{F41E966F-87DA-42C9-ACFA-29ED34F1FEC0}" dt="2025-01-06T15:05:43.672" v="227" actId="478"/>
          <ac:spMkLst>
            <pc:docMk/>
            <pc:sldMk cId="3907750241" sldId="258"/>
            <ac:spMk id="4" creationId="{52CD9C9A-91C7-C056-FB63-871B0AD7B3D6}"/>
          </ac:spMkLst>
        </pc:spChg>
        <pc:spChg chg="add mod">
          <ac:chgData name="Papu maharana" userId="e128e0cdd0c554d6" providerId="LiveId" clId="{F41E966F-87DA-42C9-ACFA-29ED34F1FEC0}" dt="2025-01-06T15:10:40.520" v="241" actId="1076"/>
          <ac:spMkLst>
            <pc:docMk/>
            <pc:sldMk cId="3907750241" sldId="258"/>
            <ac:spMk id="5" creationId="{B4BDBD70-6724-DE04-7789-D27BD5864CF2}"/>
          </ac:spMkLst>
        </pc:spChg>
      </pc:sldChg>
      <pc:sldChg chg="modSp new mod">
        <pc:chgData name="Papu maharana" userId="e128e0cdd0c554d6" providerId="LiveId" clId="{F41E966F-87DA-42C9-ACFA-29ED34F1FEC0}" dt="2025-01-07T04:21:28.444" v="1692" actId="20577"/>
        <pc:sldMkLst>
          <pc:docMk/>
          <pc:sldMk cId="151887392" sldId="259"/>
        </pc:sldMkLst>
        <pc:spChg chg="mod">
          <ac:chgData name="Papu maharana" userId="e128e0cdd0c554d6" providerId="LiveId" clId="{F41E966F-87DA-42C9-ACFA-29ED34F1FEC0}" dt="2025-01-06T15:11:23.304" v="255" actId="20577"/>
          <ac:spMkLst>
            <pc:docMk/>
            <pc:sldMk cId="151887392" sldId="259"/>
            <ac:spMk id="2" creationId="{5CD1C448-2F08-D71A-EE53-BDBE13117011}"/>
          </ac:spMkLst>
        </pc:spChg>
        <pc:spChg chg="mod">
          <ac:chgData name="Papu maharana" userId="e128e0cdd0c554d6" providerId="LiveId" clId="{F41E966F-87DA-42C9-ACFA-29ED34F1FEC0}" dt="2025-01-07T04:21:28.444" v="1692" actId="20577"/>
          <ac:spMkLst>
            <pc:docMk/>
            <pc:sldMk cId="151887392" sldId="259"/>
            <ac:spMk id="3" creationId="{78086458-2338-C963-3D94-ACD074CDCFA8}"/>
          </ac:spMkLst>
        </pc:spChg>
      </pc:sldChg>
      <pc:sldChg chg="addSp delSp modSp new mod">
        <pc:chgData name="Papu maharana" userId="e128e0cdd0c554d6" providerId="LiveId" clId="{F41E966F-87DA-42C9-ACFA-29ED34F1FEC0}" dt="2025-01-06T15:34:33.972" v="574" actId="339"/>
        <pc:sldMkLst>
          <pc:docMk/>
          <pc:sldMk cId="207911461" sldId="260"/>
        </pc:sldMkLst>
        <pc:spChg chg="mod">
          <ac:chgData name="Papu maharana" userId="e128e0cdd0c554d6" providerId="LiveId" clId="{F41E966F-87DA-42C9-ACFA-29ED34F1FEC0}" dt="2025-01-06T15:18:49.700" v="328" actId="20577"/>
          <ac:spMkLst>
            <pc:docMk/>
            <pc:sldMk cId="207911461" sldId="260"/>
            <ac:spMk id="2" creationId="{7CCEC467-61AE-9F18-B955-1BC30A1364B3}"/>
          </ac:spMkLst>
        </pc:spChg>
        <pc:spChg chg="del">
          <ac:chgData name="Papu maharana" userId="e128e0cdd0c554d6" providerId="LiveId" clId="{F41E966F-87DA-42C9-ACFA-29ED34F1FEC0}" dt="2025-01-06T15:20:04.723" v="329" actId="478"/>
          <ac:spMkLst>
            <pc:docMk/>
            <pc:sldMk cId="207911461" sldId="260"/>
            <ac:spMk id="3" creationId="{7700C273-E5C6-3CFC-BDF6-B28533DDB4A4}"/>
          </ac:spMkLst>
        </pc:spChg>
        <pc:spChg chg="add del mod">
          <ac:chgData name="Papu maharana" userId="e128e0cdd0c554d6" providerId="LiveId" clId="{F41E966F-87DA-42C9-ACFA-29ED34F1FEC0}" dt="2025-01-06T15:20:19.925" v="332"/>
          <ac:spMkLst>
            <pc:docMk/>
            <pc:sldMk cId="207911461" sldId="260"/>
            <ac:spMk id="4" creationId="{FDD681F9-552C-F111-A08F-F8512BE97B8F}"/>
          </ac:spMkLst>
        </pc:spChg>
        <pc:spChg chg="add mod">
          <ac:chgData name="Papu maharana" userId="e128e0cdd0c554d6" providerId="LiveId" clId="{F41E966F-87DA-42C9-ACFA-29ED34F1FEC0}" dt="2025-01-06T15:29:00.551" v="563" actId="20577"/>
          <ac:spMkLst>
            <pc:docMk/>
            <pc:sldMk cId="207911461" sldId="260"/>
            <ac:spMk id="5" creationId="{4B0E4F20-594F-134E-2619-7321D0720924}"/>
          </ac:spMkLst>
        </pc:spChg>
        <pc:picChg chg="add mod">
          <ac:chgData name="Papu maharana" userId="e128e0cdd0c554d6" providerId="LiveId" clId="{F41E966F-87DA-42C9-ACFA-29ED34F1FEC0}" dt="2025-01-06T15:34:33.972" v="574" actId="339"/>
          <ac:picMkLst>
            <pc:docMk/>
            <pc:sldMk cId="207911461" sldId="260"/>
            <ac:picMk id="7" creationId="{70D74CD3-4533-278C-16D5-6BD631F48DD9}"/>
          </ac:picMkLst>
        </pc:picChg>
      </pc:sldChg>
      <pc:sldChg chg="addSp delSp modSp new mod">
        <pc:chgData name="Papu maharana" userId="e128e0cdd0c554d6" providerId="LiveId" clId="{F41E966F-87DA-42C9-ACFA-29ED34F1FEC0}" dt="2025-01-06T15:53:14.018" v="1044" actId="1076"/>
        <pc:sldMkLst>
          <pc:docMk/>
          <pc:sldMk cId="1624402711" sldId="261"/>
        </pc:sldMkLst>
        <pc:spChg chg="mod">
          <ac:chgData name="Papu maharana" userId="e128e0cdd0c554d6" providerId="LiveId" clId="{F41E966F-87DA-42C9-ACFA-29ED34F1FEC0}" dt="2025-01-06T15:36:01.521" v="611" actId="14100"/>
          <ac:spMkLst>
            <pc:docMk/>
            <pc:sldMk cId="1624402711" sldId="261"/>
            <ac:spMk id="2" creationId="{0861379C-4E4B-20EF-C15B-F1C0B49CDC9D}"/>
          </ac:spMkLst>
        </pc:spChg>
        <pc:spChg chg="del mod">
          <ac:chgData name="Papu maharana" userId="e128e0cdd0c554d6" providerId="LiveId" clId="{F41E966F-87DA-42C9-ACFA-29ED34F1FEC0}" dt="2025-01-06T15:37:35.262" v="642" actId="478"/>
          <ac:spMkLst>
            <pc:docMk/>
            <pc:sldMk cId="1624402711" sldId="261"/>
            <ac:spMk id="3" creationId="{CE34512B-7DCA-A8C2-06F7-F23F54730A67}"/>
          </ac:spMkLst>
        </pc:spChg>
        <pc:spChg chg="add mod">
          <ac:chgData name="Papu maharana" userId="e128e0cdd0c554d6" providerId="LiveId" clId="{F41E966F-87DA-42C9-ACFA-29ED34F1FEC0}" dt="2025-01-06T15:53:14.018" v="1044" actId="1076"/>
          <ac:spMkLst>
            <pc:docMk/>
            <pc:sldMk cId="1624402711" sldId="261"/>
            <ac:spMk id="4" creationId="{5BDA11B8-C691-319A-E718-25A384A76F8B}"/>
          </ac:spMkLst>
        </pc:spChg>
      </pc:sldChg>
      <pc:sldChg chg="addSp delSp modSp new mod">
        <pc:chgData name="Papu maharana" userId="e128e0cdd0c554d6" providerId="LiveId" clId="{F41E966F-87DA-42C9-ACFA-29ED34F1FEC0}" dt="2025-01-06T16:49:13.038" v="1133" actId="1440"/>
        <pc:sldMkLst>
          <pc:docMk/>
          <pc:sldMk cId="596549640" sldId="262"/>
        </pc:sldMkLst>
        <pc:spChg chg="mod">
          <ac:chgData name="Papu maharana" userId="e128e0cdd0c554d6" providerId="LiveId" clId="{F41E966F-87DA-42C9-ACFA-29ED34F1FEC0}" dt="2025-01-06T15:53:40.567" v="1060" actId="113"/>
          <ac:spMkLst>
            <pc:docMk/>
            <pc:sldMk cId="596549640" sldId="262"/>
            <ac:spMk id="2" creationId="{4149E5F9-E450-FB6A-EEF9-824368F96DB9}"/>
          </ac:spMkLst>
        </pc:spChg>
        <pc:spChg chg="del">
          <ac:chgData name="Papu maharana" userId="e128e0cdd0c554d6" providerId="LiveId" clId="{F41E966F-87DA-42C9-ACFA-29ED34F1FEC0}" dt="2025-01-06T15:56:12.126" v="1061" actId="931"/>
          <ac:spMkLst>
            <pc:docMk/>
            <pc:sldMk cId="596549640" sldId="262"/>
            <ac:spMk id="3" creationId="{A813CE61-A082-41B3-4183-6B5FA40D0E7E}"/>
          </ac:spMkLst>
        </pc:spChg>
        <pc:spChg chg="add mod">
          <ac:chgData name="Papu maharana" userId="e128e0cdd0c554d6" providerId="LiveId" clId="{F41E966F-87DA-42C9-ACFA-29ED34F1FEC0}" dt="2025-01-06T15:58:04.897" v="1070" actId="767"/>
          <ac:spMkLst>
            <pc:docMk/>
            <pc:sldMk cId="596549640" sldId="262"/>
            <ac:spMk id="6" creationId="{F44909DC-D681-2254-3221-353C9E809E67}"/>
          </ac:spMkLst>
        </pc:spChg>
        <pc:spChg chg="add mod">
          <ac:chgData name="Papu maharana" userId="e128e0cdd0c554d6" providerId="LiveId" clId="{F41E966F-87DA-42C9-ACFA-29ED34F1FEC0}" dt="2025-01-06T15:59:16.035" v="1094" actId="1076"/>
          <ac:spMkLst>
            <pc:docMk/>
            <pc:sldMk cId="596549640" sldId="262"/>
            <ac:spMk id="7" creationId="{711EE77F-889C-FF53-B026-F88E5320596E}"/>
          </ac:spMkLst>
        </pc:spChg>
        <pc:picChg chg="add mod">
          <ac:chgData name="Papu maharana" userId="e128e0cdd0c554d6" providerId="LiveId" clId="{F41E966F-87DA-42C9-ACFA-29ED34F1FEC0}" dt="2025-01-06T16:49:13.038" v="1133" actId="1440"/>
          <ac:picMkLst>
            <pc:docMk/>
            <pc:sldMk cId="596549640" sldId="262"/>
            <ac:picMk id="5" creationId="{34C4DB8C-C1A1-4937-7474-749D1F1274F7}"/>
          </ac:picMkLst>
        </pc:picChg>
      </pc:sldChg>
      <pc:sldChg chg="addSp delSp modSp new mod">
        <pc:chgData name="Papu maharana" userId="e128e0cdd0c554d6" providerId="LiveId" clId="{F41E966F-87DA-42C9-ACFA-29ED34F1FEC0}" dt="2025-01-06T16:48:26.055" v="1132" actId="14100"/>
        <pc:sldMkLst>
          <pc:docMk/>
          <pc:sldMk cId="3503067047" sldId="263"/>
        </pc:sldMkLst>
        <pc:spChg chg="mod">
          <ac:chgData name="Papu maharana" userId="e128e0cdd0c554d6" providerId="LiveId" clId="{F41E966F-87DA-42C9-ACFA-29ED34F1FEC0}" dt="2025-01-06T16:45:28.225" v="1127" actId="255"/>
          <ac:spMkLst>
            <pc:docMk/>
            <pc:sldMk cId="3503067047" sldId="263"/>
            <ac:spMk id="2" creationId="{9DD5D7FE-7063-DA64-95C3-A5CA08772F70}"/>
          </ac:spMkLst>
        </pc:spChg>
        <pc:spChg chg="add del mod">
          <ac:chgData name="Papu maharana" userId="e128e0cdd0c554d6" providerId="LiveId" clId="{F41E966F-87DA-42C9-ACFA-29ED34F1FEC0}" dt="2025-01-06T16:43:51.454" v="1099" actId="931"/>
          <ac:spMkLst>
            <pc:docMk/>
            <pc:sldMk cId="3503067047" sldId="263"/>
            <ac:spMk id="3" creationId="{779B2B4D-6D02-72FA-9D5E-63C17E34EFED}"/>
          </ac:spMkLst>
        </pc:spChg>
        <pc:spChg chg="add del mod">
          <ac:chgData name="Papu maharana" userId="e128e0cdd0c554d6" providerId="LiveId" clId="{F41E966F-87DA-42C9-ACFA-29ED34F1FEC0}" dt="2025-01-06T16:46:23.867" v="1129" actId="931"/>
          <ac:spMkLst>
            <pc:docMk/>
            <pc:sldMk cId="3503067047" sldId="263"/>
            <ac:spMk id="9" creationId="{45D9768D-4644-2182-250D-4DC05D5135F7}"/>
          </ac:spMkLst>
        </pc:spChg>
        <pc:picChg chg="add mod">
          <ac:chgData name="Papu maharana" userId="e128e0cdd0c554d6" providerId="LiveId" clId="{F41E966F-87DA-42C9-ACFA-29ED34F1FEC0}" dt="2025-01-06T16:43:43.338" v="1098" actId="931"/>
          <ac:picMkLst>
            <pc:docMk/>
            <pc:sldMk cId="3503067047" sldId="263"/>
            <ac:picMk id="5" creationId="{DC3A5466-2910-6710-3986-BDD12C5C3867}"/>
          </ac:picMkLst>
        </pc:picChg>
        <pc:picChg chg="add del mod">
          <ac:chgData name="Papu maharana" userId="e128e0cdd0c554d6" providerId="LiveId" clId="{F41E966F-87DA-42C9-ACFA-29ED34F1FEC0}" dt="2025-01-06T16:46:13.623" v="1128" actId="478"/>
          <ac:picMkLst>
            <pc:docMk/>
            <pc:sldMk cId="3503067047" sldId="263"/>
            <ac:picMk id="7" creationId="{13F2D5F3-B867-BDB2-7CA3-93DA98F3DA18}"/>
          </ac:picMkLst>
        </pc:picChg>
        <pc:picChg chg="add mod">
          <ac:chgData name="Papu maharana" userId="e128e0cdd0c554d6" providerId="LiveId" clId="{F41E966F-87DA-42C9-ACFA-29ED34F1FEC0}" dt="2025-01-06T16:48:26.055" v="1132" actId="14100"/>
          <ac:picMkLst>
            <pc:docMk/>
            <pc:sldMk cId="3503067047" sldId="263"/>
            <ac:picMk id="11" creationId="{892FE72D-2D8D-B95B-3391-85187B725D5A}"/>
          </ac:picMkLst>
        </pc:picChg>
      </pc:sldChg>
      <pc:sldChg chg="addSp delSp modSp new mod">
        <pc:chgData name="Papu maharana" userId="e128e0cdd0c554d6" providerId="LiveId" clId="{F41E966F-87DA-42C9-ACFA-29ED34F1FEC0}" dt="2025-01-06T17:05:57.957" v="1599" actId="20577"/>
        <pc:sldMkLst>
          <pc:docMk/>
          <pc:sldMk cId="920121131" sldId="264"/>
        </pc:sldMkLst>
        <pc:spChg chg="mod">
          <ac:chgData name="Papu maharana" userId="e128e0cdd0c554d6" providerId="LiveId" clId="{F41E966F-87DA-42C9-ACFA-29ED34F1FEC0}" dt="2025-01-06T16:50:02.272" v="1152" actId="20577"/>
          <ac:spMkLst>
            <pc:docMk/>
            <pc:sldMk cId="920121131" sldId="264"/>
            <ac:spMk id="2" creationId="{16ACBE53-6EF9-93A6-4B33-1278B126344A}"/>
          </ac:spMkLst>
        </pc:spChg>
        <pc:spChg chg="del mod">
          <ac:chgData name="Papu maharana" userId="e128e0cdd0c554d6" providerId="LiveId" clId="{F41E966F-87DA-42C9-ACFA-29ED34F1FEC0}" dt="2025-01-06T16:52:44.229" v="1169" actId="478"/>
          <ac:spMkLst>
            <pc:docMk/>
            <pc:sldMk cId="920121131" sldId="264"/>
            <ac:spMk id="3" creationId="{76408905-C46E-EF99-60ED-E0F502BFE84A}"/>
          </ac:spMkLst>
        </pc:spChg>
        <pc:spChg chg="add mod">
          <ac:chgData name="Papu maharana" userId="e128e0cdd0c554d6" providerId="LiveId" clId="{F41E966F-87DA-42C9-ACFA-29ED34F1FEC0}" dt="2025-01-06T17:05:57.957" v="1599" actId="20577"/>
          <ac:spMkLst>
            <pc:docMk/>
            <pc:sldMk cId="920121131" sldId="264"/>
            <ac:spMk id="4" creationId="{B6D231A9-3EAB-D3D4-2C65-ACACCFE030E2}"/>
          </ac:spMkLst>
        </pc:spChg>
      </pc:sldChg>
      <pc:sldChg chg="addSp delSp modSp new mod">
        <pc:chgData name="Papu maharana" userId="e128e0cdd0c554d6" providerId="LiveId" clId="{F41E966F-87DA-42C9-ACFA-29ED34F1FEC0}" dt="2025-01-06T17:05:31.937" v="1585" actId="1440"/>
        <pc:sldMkLst>
          <pc:docMk/>
          <pc:sldMk cId="2889546030" sldId="265"/>
        </pc:sldMkLst>
        <pc:spChg chg="mod">
          <ac:chgData name="Papu maharana" userId="e128e0cdd0c554d6" providerId="LiveId" clId="{F41E966F-87DA-42C9-ACFA-29ED34F1FEC0}" dt="2025-01-06T17:03:06.148" v="1581" actId="113"/>
          <ac:spMkLst>
            <pc:docMk/>
            <pc:sldMk cId="2889546030" sldId="265"/>
            <ac:spMk id="2" creationId="{6D1B0A66-EAA2-1A90-F38B-F11C5E3F806F}"/>
          </ac:spMkLst>
        </pc:spChg>
        <pc:spChg chg="del">
          <ac:chgData name="Papu maharana" userId="e128e0cdd0c554d6" providerId="LiveId" clId="{F41E966F-87DA-42C9-ACFA-29ED34F1FEC0}" dt="2025-01-06T17:04:11.394" v="1582" actId="931"/>
          <ac:spMkLst>
            <pc:docMk/>
            <pc:sldMk cId="2889546030" sldId="265"/>
            <ac:spMk id="3" creationId="{571E7056-5B26-AF17-50F6-EA3BA2C9391E}"/>
          </ac:spMkLst>
        </pc:spChg>
        <pc:picChg chg="add mod">
          <ac:chgData name="Papu maharana" userId="e128e0cdd0c554d6" providerId="LiveId" clId="{F41E966F-87DA-42C9-ACFA-29ED34F1FEC0}" dt="2025-01-06T17:05:31.937" v="1585" actId="1440"/>
          <ac:picMkLst>
            <pc:docMk/>
            <pc:sldMk cId="2889546030" sldId="265"/>
            <ac:picMk id="5" creationId="{02FD3503-2983-9463-4A21-5DD674CDE08D}"/>
          </ac:picMkLst>
        </pc:picChg>
      </pc:sldChg>
      <pc:sldChg chg="addSp delSp modSp new mod">
        <pc:chgData name="Papu maharana" userId="e128e0cdd0c554d6" providerId="LiveId" clId="{F41E966F-87DA-42C9-ACFA-29ED34F1FEC0}" dt="2025-01-07T04:55:59.894" v="2072" actId="1076"/>
        <pc:sldMkLst>
          <pc:docMk/>
          <pc:sldMk cId="2481129579" sldId="266"/>
        </pc:sldMkLst>
        <pc:spChg chg="mod">
          <ac:chgData name="Papu maharana" userId="e128e0cdd0c554d6" providerId="LiveId" clId="{F41E966F-87DA-42C9-ACFA-29ED34F1FEC0}" dt="2025-01-06T17:08:43.554" v="1619" actId="14100"/>
          <ac:spMkLst>
            <pc:docMk/>
            <pc:sldMk cId="2481129579" sldId="266"/>
            <ac:spMk id="2" creationId="{E08BBF67-9C8B-3DAE-10A0-90EB49747B25}"/>
          </ac:spMkLst>
        </pc:spChg>
        <pc:spChg chg="del mod">
          <ac:chgData name="Papu maharana" userId="e128e0cdd0c554d6" providerId="LiveId" clId="{F41E966F-87DA-42C9-ACFA-29ED34F1FEC0}" dt="2025-01-07T04:28:39.444" v="1701" actId="478"/>
          <ac:spMkLst>
            <pc:docMk/>
            <pc:sldMk cId="2481129579" sldId="266"/>
            <ac:spMk id="3" creationId="{7BC15745-1A18-66C8-C7D3-FA173F71017E}"/>
          </ac:spMkLst>
        </pc:spChg>
        <pc:spChg chg="add mod">
          <ac:chgData name="Papu maharana" userId="e128e0cdd0c554d6" providerId="LiveId" clId="{F41E966F-87DA-42C9-ACFA-29ED34F1FEC0}" dt="2025-01-07T04:53:59.061" v="2068" actId="115"/>
          <ac:spMkLst>
            <pc:docMk/>
            <pc:sldMk cId="2481129579" sldId="266"/>
            <ac:spMk id="4" creationId="{E736144A-C408-BA62-017A-2D6D9B72B93A}"/>
          </ac:spMkLst>
        </pc:spChg>
        <pc:spChg chg="add del mod">
          <ac:chgData name="Papu maharana" userId="e128e0cdd0c554d6" providerId="LiveId" clId="{F41E966F-87DA-42C9-ACFA-29ED34F1FEC0}" dt="2025-01-07T04:53:15.597" v="2041" actId="478"/>
          <ac:spMkLst>
            <pc:docMk/>
            <pc:sldMk cId="2481129579" sldId="266"/>
            <ac:spMk id="5" creationId="{0A2DFD72-84BA-EE9E-D1C2-367169FFA2BE}"/>
          </ac:spMkLst>
        </pc:spChg>
        <pc:picChg chg="add mod">
          <ac:chgData name="Papu maharana" userId="e128e0cdd0c554d6" providerId="LiveId" clId="{F41E966F-87DA-42C9-ACFA-29ED34F1FEC0}" dt="2025-01-07T04:55:59.894" v="2072" actId="1076"/>
          <ac:picMkLst>
            <pc:docMk/>
            <pc:sldMk cId="2481129579" sldId="266"/>
            <ac:picMk id="7" creationId="{EB9B71E6-8796-3352-82CA-37BFE4A6AB1B}"/>
          </ac:picMkLst>
        </pc:picChg>
      </pc:sldChg>
      <pc:sldChg chg="addSp delSp modSp new mod">
        <pc:chgData name="Papu maharana" userId="e128e0cdd0c554d6" providerId="LiveId" clId="{F41E966F-87DA-42C9-ACFA-29ED34F1FEC0}" dt="2025-01-06T17:18:07.555" v="1664" actId="123"/>
        <pc:sldMkLst>
          <pc:docMk/>
          <pc:sldMk cId="1654999191" sldId="267"/>
        </pc:sldMkLst>
        <pc:spChg chg="mod">
          <ac:chgData name="Papu maharana" userId="e128e0cdd0c554d6" providerId="LiveId" clId="{F41E966F-87DA-42C9-ACFA-29ED34F1FEC0}" dt="2025-01-06T17:13:59.860" v="1636" actId="14100"/>
          <ac:spMkLst>
            <pc:docMk/>
            <pc:sldMk cId="1654999191" sldId="267"/>
            <ac:spMk id="2" creationId="{4142A91E-A566-75BE-8B93-2C6915A61CF8}"/>
          </ac:spMkLst>
        </pc:spChg>
        <pc:spChg chg="del mod">
          <ac:chgData name="Papu maharana" userId="e128e0cdd0c554d6" providerId="LiveId" clId="{F41E966F-87DA-42C9-ACFA-29ED34F1FEC0}" dt="2025-01-06T17:14:13.071" v="1639" actId="478"/>
          <ac:spMkLst>
            <pc:docMk/>
            <pc:sldMk cId="1654999191" sldId="267"/>
            <ac:spMk id="3" creationId="{40D1A3D4-32DE-EB2D-B180-3A767263A800}"/>
          </ac:spMkLst>
        </pc:spChg>
        <pc:spChg chg="add mod">
          <ac:chgData name="Papu maharana" userId="e128e0cdd0c554d6" providerId="LiveId" clId="{F41E966F-87DA-42C9-ACFA-29ED34F1FEC0}" dt="2025-01-06T17:18:07.555" v="1664" actId="123"/>
          <ac:spMkLst>
            <pc:docMk/>
            <pc:sldMk cId="1654999191" sldId="267"/>
            <ac:spMk id="4" creationId="{073B5AAC-90ED-5D10-8C85-6CE802260F46}"/>
          </ac:spMkLst>
        </pc:spChg>
      </pc:sldChg>
      <pc:sldChg chg="new del">
        <pc:chgData name="Papu maharana" userId="e128e0cdd0c554d6" providerId="LiveId" clId="{F41E966F-87DA-42C9-ACFA-29ED34F1FEC0}" dt="2025-01-06T17:13:39.564" v="1622" actId="2696"/>
        <pc:sldMkLst>
          <pc:docMk/>
          <pc:sldMk cId="2468527033" sldId="267"/>
        </pc:sldMkLst>
      </pc:sldChg>
      <pc:sldChg chg="addSp delSp modSp new mod">
        <pc:chgData name="Papu maharana" userId="e128e0cdd0c554d6" providerId="LiveId" clId="{F41E966F-87DA-42C9-ACFA-29ED34F1FEC0}" dt="2025-01-07T04:27:13.956" v="1700" actId="1582"/>
        <pc:sldMkLst>
          <pc:docMk/>
          <pc:sldMk cId="44112609" sldId="268"/>
        </pc:sldMkLst>
        <pc:spChg chg="del">
          <ac:chgData name="Papu maharana" userId="e128e0cdd0c554d6" providerId="LiveId" clId="{F41E966F-87DA-42C9-ACFA-29ED34F1FEC0}" dt="2025-01-06T17:18:47.049" v="1667" actId="478"/>
          <ac:spMkLst>
            <pc:docMk/>
            <pc:sldMk cId="44112609" sldId="268"/>
            <ac:spMk id="2" creationId="{BE751095-7298-5B4F-748D-B7179BD2021C}"/>
          </ac:spMkLst>
        </pc:spChg>
        <pc:spChg chg="del">
          <ac:chgData name="Papu maharana" userId="e128e0cdd0c554d6" providerId="LiveId" clId="{F41E966F-87DA-42C9-ACFA-29ED34F1FEC0}" dt="2025-01-06T17:18:44.409" v="1666" actId="478"/>
          <ac:spMkLst>
            <pc:docMk/>
            <pc:sldMk cId="44112609" sldId="268"/>
            <ac:spMk id="3" creationId="{D1A67B6D-A6B2-6046-46C5-2D0B1C6B1296}"/>
          </ac:spMkLst>
        </pc:spChg>
        <pc:spChg chg="add mod">
          <ac:chgData name="Papu maharana" userId="e128e0cdd0c554d6" providerId="LiveId" clId="{F41E966F-87DA-42C9-ACFA-29ED34F1FEC0}" dt="2025-01-06T17:27:38.317" v="1690" actId="1076"/>
          <ac:spMkLst>
            <pc:docMk/>
            <pc:sldMk cId="44112609" sldId="268"/>
            <ac:spMk id="4" creationId="{6A89FD2A-B6C1-5917-1041-AE0445622927}"/>
          </ac:spMkLst>
        </pc:spChg>
        <pc:picChg chg="add mod">
          <ac:chgData name="Papu maharana" userId="e128e0cdd0c554d6" providerId="LiveId" clId="{F41E966F-87DA-42C9-ACFA-29ED34F1FEC0}" dt="2025-01-06T17:27:51.809" v="1691" actId="1076"/>
          <ac:picMkLst>
            <pc:docMk/>
            <pc:sldMk cId="44112609" sldId="268"/>
            <ac:picMk id="6" creationId="{40FF0A84-E6B7-1693-B31F-B43F1C8F428C}"/>
          </ac:picMkLst>
        </pc:picChg>
        <pc:cxnChg chg="add mod">
          <ac:chgData name="Papu maharana" userId="e128e0cdd0c554d6" providerId="LiveId" clId="{F41E966F-87DA-42C9-ACFA-29ED34F1FEC0}" dt="2025-01-07T04:26:20.707" v="1696" actId="14861"/>
          <ac:cxnSpMkLst>
            <pc:docMk/>
            <pc:sldMk cId="44112609" sldId="268"/>
            <ac:cxnSpMk id="3" creationId="{83A4D944-AEE5-6AB5-8C28-7411CC711FB0}"/>
          </ac:cxnSpMkLst>
        </pc:cxnChg>
        <pc:cxnChg chg="add mod">
          <ac:chgData name="Papu maharana" userId="e128e0cdd0c554d6" providerId="LiveId" clId="{F41E966F-87DA-42C9-ACFA-29ED34F1FEC0}" dt="2025-01-07T04:27:13.956" v="1700" actId="1582"/>
          <ac:cxnSpMkLst>
            <pc:docMk/>
            <pc:sldMk cId="44112609" sldId="268"/>
            <ac:cxnSpMk id="7" creationId="{A6768457-33C0-8D3D-7AB4-4AF655E8C0DD}"/>
          </ac:cxnSpMkLst>
        </pc:cxnChg>
      </pc:sldChg>
      <pc:sldChg chg="addSp delSp modSp new mod">
        <pc:chgData name="Papu maharana" userId="e128e0cdd0c554d6" providerId="LiveId" clId="{F41E966F-87DA-42C9-ACFA-29ED34F1FEC0}" dt="2025-01-07T04:58:09.045" v="2095" actId="1440"/>
        <pc:sldMkLst>
          <pc:docMk/>
          <pc:sldMk cId="946538174" sldId="269"/>
        </pc:sldMkLst>
        <pc:spChg chg="mod">
          <ac:chgData name="Papu maharana" userId="e128e0cdd0c554d6" providerId="LiveId" clId="{F41E966F-87DA-42C9-ACFA-29ED34F1FEC0}" dt="2025-01-07T04:56:56.608" v="2089" actId="14100"/>
          <ac:spMkLst>
            <pc:docMk/>
            <pc:sldMk cId="946538174" sldId="269"/>
            <ac:spMk id="2" creationId="{6C7C5002-D60D-CFAE-6CDC-06EE64EFA0AA}"/>
          </ac:spMkLst>
        </pc:spChg>
        <pc:spChg chg="del mod">
          <ac:chgData name="Papu maharana" userId="e128e0cdd0c554d6" providerId="LiveId" clId="{F41E966F-87DA-42C9-ACFA-29ED34F1FEC0}" dt="2025-01-07T04:57:21.498" v="2092" actId="931"/>
          <ac:spMkLst>
            <pc:docMk/>
            <pc:sldMk cId="946538174" sldId="269"/>
            <ac:spMk id="3" creationId="{740A5347-6EBA-95BC-CA40-C119D8860D92}"/>
          </ac:spMkLst>
        </pc:spChg>
        <pc:picChg chg="add mod">
          <ac:chgData name="Papu maharana" userId="e128e0cdd0c554d6" providerId="LiveId" clId="{F41E966F-87DA-42C9-ACFA-29ED34F1FEC0}" dt="2025-01-07T04:58:09.045" v="2095" actId="1440"/>
          <ac:picMkLst>
            <pc:docMk/>
            <pc:sldMk cId="946538174" sldId="269"/>
            <ac:picMk id="5" creationId="{CFB647DA-5A36-9FA9-B42A-BD3E5A01EC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3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40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746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305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46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857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01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90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52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97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68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2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78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0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54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12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39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843B4A-3572-4252-BEFD-251E30EC9E46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E943-7C72-45B4-973A-EE2505F5E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859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982C-ADFD-69F6-9D63-2487C0FB9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Resume Classification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CEF4F-F881-A52B-5D12-7E9EB8825BF4}"/>
              </a:ext>
            </a:extLst>
          </p:cNvPr>
          <p:cNvSpPr txBox="1"/>
          <p:nvPr/>
        </p:nvSpPr>
        <p:spPr>
          <a:xfrm>
            <a:off x="1154955" y="4777380"/>
            <a:ext cx="362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Group - 4</a:t>
            </a:r>
            <a:endParaRPr lang="en-IN" sz="24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25285-D8FF-8032-201A-17CE625961CA}"/>
              </a:ext>
            </a:extLst>
          </p:cNvPr>
          <p:cNvSpPr txBox="1"/>
          <p:nvPr/>
        </p:nvSpPr>
        <p:spPr>
          <a:xfrm>
            <a:off x="1154956" y="5410200"/>
            <a:ext cx="1069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Papu Maharana | Saswata Bhattacharyya | Sharvin Ganesh | Manu Pranav Mk | Shreyas V Nandakarni</a:t>
            </a:r>
            <a:endParaRPr lang="en-IN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0E1A5B-0C8E-F10D-2308-425443048F6A}"/>
              </a:ext>
            </a:extLst>
          </p:cNvPr>
          <p:cNvCxnSpPr/>
          <p:nvPr/>
        </p:nvCxnSpPr>
        <p:spPr>
          <a:xfrm>
            <a:off x="589935" y="1447800"/>
            <a:ext cx="0" cy="54000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EF882-59C4-323F-8BA9-759698FF1323}"/>
              </a:ext>
            </a:extLst>
          </p:cNvPr>
          <p:cNvCxnSpPr/>
          <p:nvPr/>
        </p:nvCxnSpPr>
        <p:spPr>
          <a:xfrm>
            <a:off x="304800" y="1189703"/>
            <a:ext cx="0" cy="5668297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6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0A66-EAA2-1A90-F38B-F11C5E3F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308"/>
          </a:xfrm>
        </p:spPr>
        <p:txBody>
          <a:bodyPr/>
          <a:lstStyle/>
          <a:p>
            <a:r>
              <a:rPr lang="en-IN" b="1" dirty="0"/>
              <a:t>Visualization: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FD3503-2983-9463-4A21-5DD674CDE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08" y="1288026"/>
            <a:ext cx="9530703" cy="49456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954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BF67-9C8B-3DAE-10A0-90EB4974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5643"/>
          </a:xfrm>
        </p:spPr>
        <p:txBody>
          <a:bodyPr/>
          <a:lstStyle/>
          <a:p>
            <a:r>
              <a:rPr lang="en-IN" b="1" dirty="0"/>
              <a:t>Model deployment: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6144A-C408-BA62-017A-2D6D9B72B93A}"/>
              </a:ext>
            </a:extLst>
          </p:cNvPr>
          <p:cNvSpPr txBox="1"/>
          <p:nvPr/>
        </p:nvSpPr>
        <p:spPr>
          <a:xfrm>
            <a:off x="1514168" y="1425677"/>
            <a:ext cx="9281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Deploying on Streamlit :</a:t>
            </a:r>
          </a:p>
          <a:p>
            <a:r>
              <a:rPr lang="en-US" sz="2000" b="1" dirty="0"/>
              <a:t>	</a:t>
            </a:r>
            <a:r>
              <a:rPr lang="en-US" sz="2000" u="sng" dirty="0"/>
              <a:t>Steps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/>
              <a:t>Open the command prompt where the files (pickle and deploy file) are located.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/>
              <a:t>Run a command – “streamlit run file_name”.</a:t>
            </a:r>
          </a:p>
          <a:p>
            <a:pPr lvl="1"/>
            <a:r>
              <a:rPr lang="en-IN" u="sng" dirty="0"/>
              <a:t>Ex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B71E6-8796-3352-82CA-37BFE4A6A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463" y="3546359"/>
            <a:ext cx="7478169" cy="22577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8112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5002-D60D-CFAE-6CDC-06EE64EF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1114"/>
          </a:xfrm>
        </p:spPr>
        <p:txBody>
          <a:bodyPr/>
          <a:lstStyle/>
          <a:p>
            <a:r>
              <a:rPr lang="en-US" b="1" dirty="0"/>
              <a:t>App preview: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B647DA-5A36-9FA9-B42A-BD3E5A01E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39" y="1533832"/>
            <a:ext cx="8170522" cy="45129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4653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A91E-A566-75BE-8B93-2C6915A6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476"/>
          </a:xfrm>
        </p:spPr>
        <p:txBody>
          <a:bodyPr/>
          <a:lstStyle/>
          <a:p>
            <a:r>
              <a:rPr lang="en-IN" b="1" dirty="0"/>
              <a:t>Conclusion: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B5AAC-90ED-5D10-8C85-6CE802260F46}"/>
              </a:ext>
            </a:extLst>
          </p:cNvPr>
          <p:cNvSpPr txBox="1"/>
          <p:nvPr/>
        </p:nvSpPr>
        <p:spPr>
          <a:xfrm>
            <a:off x="1533832" y="1661651"/>
            <a:ext cx="91243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Our Resume Classification project demonstrates the potential of machine learning in automating HR processes. By leveraging Natural Language Processing (NLP) and advanced classification algorithms, we successfully developed a system that categorizes resumes efficiently and accurately.</a:t>
            </a:r>
          </a:p>
          <a:p>
            <a:pPr algn="just"/>
            <a:r>
              <a:rPr lang="en-IN" sz="2000" b="1" dirty="0"/>
              <a:t>Outcomes</a:t>
            </a:r>
            <a:r>
              <a:rPr lang="en-US" sz="2000" b="1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Reduced manual effort and time in resume screening.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Improved classification accuracy through data preprocessing and model optimization.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Scalability to handle a large volume of resumes.</a:t>
            </a:r>
            <a:endParaRPr lang="en-IN" sz="20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9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9FD2A-B6C1-5917-1041-AE0445622927}"/>
              </a:ext>
            </a:extLst>
          </p:cNvPr>
          <p:cNvSpPr txBox="1"/>
          <p:nvPr/>
        </p:nvSpPr>
        <p:spPr>
          <a:xfrm>
            <a:off x="1071716" y="2641589"/>
            <a:ext cx="100485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Thank You</a:t>
            </a:r>
          </a:p>
          <a:p>
            <a:pPr algn="ctr"/>
            <a:endParaRPr lang="en-IN" dirty="0"/>
          </a:p>
        </p:txBody>
      </p:sp>
      <p:pic>
        <p:nvPicPr>
          <p:cNvPr id="6" name="Graphic 5" descr="Handshake with solid fill">
            <a:extLst>
              <a:ext uri="{FF2B5EF4-FFF2-40B4-BE49-F238E27FC236}">
                <a16:creationId xmlns:a16="http://schemas.microsoft.com/office/drawing/2014/main" id="{40FF0A84-E6B7-1693-B31F-B43F1C8F4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287261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A4D944-AEE5-6AB5-8C28-7411CC711FB0}"/>
              </a:ext>
            </a:extLst>
          </p:cNvPr>
          <p:cNvCxnSpPr/>
          <p:nvPr/>
        </p:nvCxnSpPr>
        <p:spPr>
          <a:xfrm>
            <a:off x="0" y="5683045"/>
            <a:ext cx="12192000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768457-33C0-8D3D-7AB4-4AF655E8C0DD}"/>
              </a:ext>
            </a:extLst>
          </p:cNvPr>
          <p:cNvCxnSpPr/>
          <p:nvPr/>
        </p:nvCxnSpPr>
        <p:spPr>
          <a:xfrm>
            <a:off x="1002890" y="0"/>
            <a:ext cx="68826" cy="68580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51C9-1AD4-5BA0-35EB-FE11A2E0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/>
              <a:t>Contents:</a:t>
            </a:r>
            <a:endParaRPr lang="en-IN" sz="48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03B74-F25A-90A2-5E08-9AB45D278224}"/>
              </a:ext>
            </a:extLst>
          </p:cNvPr>
          <p:cNvSpPr txBox="1"/>
          <p:nvPr/>
        </p:nvSpPr>
        <p:spPr>
          <a:xfrm>
            <a:off x="2595715" y="1820377"/>
            <a:ext cx="76714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OBJECTIVE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DATA EXTRACTION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EXPLORATORY 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MODEL BUILDING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MODEL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CONCLUSION</a:t>
            </a:r>
            <a:endParaRPr lang="en-IN" sz="28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0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8B34-1D5B-855B-C571-64653585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DBD70-6724-DE04-7789-D27BD5864CF2}"/>
              </a:ext>
            </a:extLst>
          </p:cNvPr>
          <p:cNvSpPr txBox="1"/>
          <p:nvPr/>
        </p:nvSpPr>
        <p:spPr>
          <a:xfrm>
            <a:off x="1238863" y="1957765"/>
            <a:ext cx="94782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 today’s fast-paced recruitment process, organizations receive a large number of resumes for limited positions.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To streamline candidate screening, we present a machine learning-based approach for automated resume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Our project focuses on categorizing resumes into predefined job roles reducing manual effort and improving hiring efficiency.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0775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448-2F08-D71A-EE53-BDBE1311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6458-2338-C963-3D94-ACD074CDC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770" y="1639964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develop a robust, accurate, and scalable machine learning model that classifies resumes based on job roles, skills, and qualifications.</a:t>
            </a:r>
          </a:p>
          <a:p>
            <a:pPr marL="0" indent="0">
              <a:buNone/>
            </a:pPr>
            <a:r>
              <a:rPr lang="en-US" b="1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 pre-processing of resumes to extract relevant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Implementation of Natural Language Processing (NLP) techniques for feature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machine learning classifiers to categorize resumes.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of metrics like accuracy, precision, and recall for performance evaluation.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8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C467-61AE-9F18-B955-1BC30A13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Extraction: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E4F20-594F-134E-2619-7321D0720924}"/>
              </a:ext>
            </a:extLst>
          </p:cNvPr>
          <p:cNvSpPr txBox="1"/>
          <p:nvPr/>
        </p:nvSpPr>
        <p:spPr>
          <a:xfrm>
            <a:off x="955995" y="1258529"/>
            <a:ext cx="9094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Extract and cleaning data from resume files using some python libraries: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Python-docx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PyPDF2</a:t>
            </a:r>
            <a:endParaRPr lang="en-IN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onsolas" panose="020B0609020204030204" pitchFamily="49" charset="0"/>
              </a:rPr>
              <a:t>Win32com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onsolas" panose="020B0609020204030204" pitchFamily="49" charset="0"/>
              </a:rPr>
              <a:t>NLP for data cleaning.</a:t>
            </a:r>
          </a:p>
          <a:p>
            <a:endParaRPr lang="en-IN" sz="20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D74CD3-4533-278C-16D5-6BD631F4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38" y="2074606"/>
            <a:ext cx="6715709" cy="433067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0791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379C-4E4B-20EF-C15B-F1C0B49C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2959"/>
          </a:xfrm>
        </p:spPr>
        <p:txBody>
          <a:bodyPr/>
          <a:lstStyle/>
          <a:p>
            <a:r>
              <a:rPr lang="en-US" b="1" dirty="0"/>
              <a:t>EDA: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A11B8-C691-319A-E718-25A384A76F8B}"/>
              </a:ext>
            </a:extLst>
          </p:cNvPr>
          <p:cNvSpPr txBox="1"/>
          <p:nvPr/>
        </p:nvSpPr>
        <p:spPr>
          <a:xfrm>
            <a:off x="1120877" y="1425677"/>
            <a:ext cx="96946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/>
              <a:t>Analyzing different job roles.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/>
              <a:t>No missing and duplicate values in any column.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b="1" dirty="0"/>
              <a:t>Visualizing top repeated words in resumes and showing how many resumes having same category.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b="1" dirty="0"/>
              <a:t>Transferring texts into numerical using TFIDF transformer.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b="1" dirty="0"/>
              <a:t>Applying SMOTE for imbalanced dataset to balanced.</a:t>
            </a:r>
          </a:p>
        </p:txBody>
      </p:sp>
    </p:spTree>
    <p:extLst>
      <p:ext uri="{BB962C8B-B14F-4D97-AF65-F5344CB8AC3E}">
        <p14:creationId xmlns:p14="http://schemas.microsoft.com/office/powerpoint/2010/main" val="162440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E5F9-E450-FB6A-EEF9-824368F9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Visualization: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4DB8C-C1A1-4937-7474-749D1F127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17" y="1580689"/>
            <a:ext cx="5434966" cy="45660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1EE77F-889C-FF53-B026-F88E5320596E}"/>
              </a:ext>
            </a:extLst>
          </p:cNvPr>
          <p:cNvSpPr txBox="1"/>
          <p:nvPr/>
        </p:nvSpPr>
        <p:spPr>
          <a:xfrm>
            <a:off x="4414684" y="977687"/>
            <a:ext cx="321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Different job roles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9654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D7FE-7063-DA64-95C3-A5CA0877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6985"/>
          </a:xfrm>
        </p:spPr>
        <p:txBody>
          <a:bodyPr/>
          <a:lstStyle/>
          <a:p>
            <a:pPr algn="ctr"/>
            <a:r>
              <a:rPr lang="en-IN" sz="2400" b="1" dirty="0"/>
              <a:t>Top 20 most used words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92FE72D-2D8D-B95B-3391-85187B725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62" y="1331118"/>
            <a:ext cx="8110275" cy="45387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0306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BE53-6EF9-93A6-4B33-1278B126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Building: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231A9-3EAB-D3D4-2C65-ACACCFE030E2}"/>
              </a:ext>
            </a:extLst>
          </p:cNvPr>
          <p:cNvSpPr txBox="1"/>
          <p:nvPr/>
        </p:nvSpPr>
        <p:spPr>
          <a:xfrm>
            <a:off x="1602658" y="1680914"/>
            <a:ext cx="911450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Choosing cleaned prepared csv.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Split the data into training and testing 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Building different models and train the model using training 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Make prediction using test 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Evaluate the model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Choosing best model by there training and testing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20121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</TotalTime>
  <Words>409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Alef</vt:lpstr>
      <vt:lpstr>Amiri</vt:lpstr>
      <vt:lpstr>Aparajita</vt:lpstr>
      <vt:lpstr>Arial</vt:lpstr>
      <vt:lpstr>Century Gothic</vt:lpstr>
      <vt:lpstr>Consolas</vt:lpstr>
      <vt:lpstr>Wingdings 3</vt:lpstr>
      <vt:lpstr>Ion</vt:lpstr>
      <vt:lpstr>Resume Classification</vt:lpstr>
      <vt:lpstr>Contents:</vt:lpstr>
      <vt:lpstr>Introduction:</vt:lpstr>
      <vt:lpstr>Objective:</vt:lpstr>
      <vt:lpstr>Data Extraction:</vt:lpstr>
      <vt:lpstr>EDA:</vt:lpstr>
      <vt:lpstr>Visualization:</vt:lpstr>
      <vt:lpstr>Top 20 most used words</vt:lpstr>
      <vt:lpstr>Model Building:</vt:lpstr>
      <vt:lpstr>Visualization:</vt:lpstr>
      <vt:lpstr>Model deployment:</vt:lpstr>
      <vt:lpstr>App preview: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Papu maharana</dc:creator>
  <cp:lastModifiedBy>Papu maharana</cp:lastModifiedBy>
  <cp:revision>1</cp:revision>
  <dcterms:created xsi:type="dcterms:W3CDTF">2025-01-06T14:22:45Z</dcterms:created>
  <dcterms:modified xsi:type="dcterms:W3CDTF">2025-01-07T04:58:14Z</dcterms:modified>
</cp:coreProperties>
</file>