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E3732-1680-4883-8B8A-B4FC7EC87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CADBD-E7FE-4E33-B541-E45FC8775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BDB1F-A1A0-4B3A-9EE1-ACE402BB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0B4B8-052F-4453-86C5-598ECD5D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2C1C3-352D-402C-8379-C6A97D05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2F9C9-48C5-4F13-92D6-59881FD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CB89D6-ED62-4626-BE60-C6B0C1E2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166CE-E79D-4547-A3C5-9493E2DC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CA121F-2142-464F-8CD2-507E16CD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48A607-086F-4725-B562-ED64FB9E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8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0D720D-C56C-44AB-8CDE-11C1E864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26102-2EC8-45EC-B39F-4E02E0EC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6803B-3A40-4711-9B54-185DED48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5E402-E59F-4078-986F-36008052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1FD9E-4168-4EFF-A9CE-23394976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73A74-C776-415A-B0FE-6D3954E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B8061-A54A-4BFF-BC06-0888210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E2785-AACF-4CA7-AFCA-9B90278C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35154-1407-4663-A602-EC9FC8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5E13-2094-4A1A-8CF8-BBECC2A7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6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D6745-9ED3-457C-B6F7-60CB409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472707-289F-4A2E-AC04-123F88B7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E1865-2FC0-4812-A119-06392527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7E8D7-1DA6-4BB8-8288-EEEFB59C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4648F-932D-4E21-AF58-17DE7775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5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B3FC7-7737-48C9-B096-EEEA2DE2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268E8-CFA8-4B57-BDB7-06144D3B8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DF4E5B-F17B-4A8C-B2C0-49DEF502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06681E-33D7-48E1-9B79-88B3E367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AE2A50-7EF3-4D40-A0B6-29455CAD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CC5C8-53AA-4D29-8BCE-2B187382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88FB9-1AB3-481A-8943-3CEC568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FE9634-85D4-44DE-8317-8458C64E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E750D-C56B-4091-8057-8ADDD9FC2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F406B3-AD39-4F4D-BFFA-B56EAB43F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D58E99-8368-4C34-A705-7F39CB26C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8B5E02-4250-462A-8FF3-97595E82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B52683-1A3F-4590-89D2-6D6ED6DF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8DF507-7CF4-46B7-A8DE-D87EE306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415CF-0910-452A-9693-395A53C5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8AA38-35AD-4DA6-BE16-AD9E9334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0B9D24-FEF6-4CA7-BCDB-820A04A9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81054-F6B5-4455-A610-B83A71A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65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DA7043-8203-4CCD-80F5-5368C40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7B65F3-59BA-4B2C-891D-BD6C7590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CC0380-C02A-4681-8EFE-74E2BEB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3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7DCFC-518C-4864-B951-2594BE27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41C45-6B09-4B64-A111-AF8CC606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3D42FA-3687-4E41-AA76-B2E7C926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A6E700-7586-459D-9864-5879DB8B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69EA26-F1C8-41B8-867D-589E48F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85D380-5D24-40D4-B22F-3B543156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71122-A219-4950-A23D-8FA430B8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B2DDA2-8113-42CF-81A1-C066698A8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264230-7BF8-4528-94FF-8F787FE4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21AD1B-E025-4772-9B0E-DC8813B1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3B44B2-4D05-46F4-BDB9-E21F695C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16996-C081-4E6A-9B96-E77EDB4A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2690FE-D382-48A4-B342-51EDBED0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E7AC1D-5A0C-4E0B-8D5F-AFE079D6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84408-6B3F-4C51-A31B-A1234CA6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C089-9B07-42A8-B740-6DD9AD808C0F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10CBB-369E-4C31-8B12-0B4CCA452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12B22-FFE5-4D53-A13B-8AE823295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B56D-38EF-4BA0-81F3-09489DA3F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8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0BA-F207-4BA8-9077-4A7548596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2510C2-2713-4E40-AEF0-0EB3CEF14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04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Gatien AMOUZOUKPE</dc:creator>
  <cp:lastModifiedBy>Gatien AMOUZOUKPE</cp:lastModifiedBy>
  <cp:revision>1</cp:revision>
  <dcterms:created xsi:type="dcterms:W3CDTF">2021-12-03T15:01:06Z</dcterms:created>
  <dcterms:modified xsi:type="dcterms:W3CDTF">2021-12-03T15:02:03Z</dcterms:modified>
</cp:coreProperties>
</file>