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D8E815-CE73-49FE-A2AF-78766AF495A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EFD2988-07E0-4F20-B22A-77A01664D6FB}">
      <dgm:prSet phldrT="[Text]"/>
      <dgm:spPr/>
      <dgm:t>
        <a:bodyPr/>
        <a:lstStyle/>
        <a:p>
          <a:r>
            <a:rPr lang="en-US" dirty="0" smtClean="0"/>
            <a:t>Users</a:t>
          </a:r>
          <a:endParaRPr lang="en-IN" dirty="0"/>
        </a:p>
      </dgm:t>
    </dgm:pt>
    <dgm:pt modelId="{234D59EC-E15A-4C0D-9EC1-4E2779E000A9}" type="parTrans" cxnId="{18446950-27C9-4FB8-87C7-23E8B7748604}">
      <dgm:prSet/>
      <dgm:spPr/>
      <dgm:t>
        <a:bodyPr/>
        <a:lstStyle/>
        <a:p>
          <a:endParaRPr lang="en-IN"/>
        </a:p>
      </dgm:t>
    </dgm:pt>
    <dgm:pt modelId="{3FB281AE-D7AE-4343-B7F2-B0B9ED9AB226}" type="sibTrans" cxnId="{18446950-27C9-4FB8-87C7-23E8B7748604}">
      <dgm:prSet/>
      <dgm:spPr/>
      <dgm:t>
        <a:bodyPr/>
        <a:lstStyle/>
        <a:p>
          <a:endParaRPr lang="en-IN"/>
        </a:p>
      </dgm:t>
    </dgm:pt>
    <dgm:pt modelId="{A4B6AD8A-FE3F-4599-8DCD-09826DAAC6D9}">
      <dgm:prSet phldrT="[Text]"/>
      <dgm:spPr/>
      <dgm:t>
        <a:bodyPr/>
        <a:lstStyle/>
        <a:p>
          <a:r>
            <a:rPr lang="en-US" dirty="0" smtClean="0"/>
            <a:t>Advertisers</a:t>
          </a:r>
          <a:endParaRPr lang="en-IN" dirty="0"/>
        </a:p>
      </dgm:t>
    </dgm:pt>
    <dgm:pt modelId="{C0AB40B6-F4D7-4387-9F57-F240BE47D748}" type="parTrans" cxnId="{2CFDEDED-DB4C-4F13-8654-CBA2E7E4FF26}">
      <dgm:prSet/>
      <dgm:spPr/>
      <dgm:t>
        <a:bodyPr/>
        <a:lstStyle/>
        <a:p>
          <a:endParaRPr lang="en-IN"/>
        </a:p>
      </dgm:t>
    </dgm:pt>
    <dgm:pt modelId="{31C683F5-DC70-4047-AF74-7B4C2A67E439}" type="sibTrans" cxnId="{2CFDEDED-DB4C-4F13-8654-CBA2E7E4FF26}">
      <dgm:prSet/>
      <dgm:spPr/>
      <dgm:t>
        <a:bodyPr/>
        <a:lstStyle/>
        <a:p>
          <a:endParaRPr lang="en-IN"/>
        </a:p>
      </dgm:t>
    </dgm:pt>
    <dgm:pt modelId="{BC413348-8515-41B6-9B98-79E45786C9BB}">
      <dgm:prSet phldrT="[Text]"/>
      <dgm:spPr/>
      <dgm:t>
        <a:bodyPr/>
        <a:lstStyle/>
        <a:p>
          <a:r>
            <a:rPr lang="en-US" dirty="0" smtClean="0"/>
            <a:t>Bank</a:t>
          </a:r>
          <a:endParaRPr lang="en-IN" dirty="0"/>
        </a:p>
      </dgm:t>
    </dgm:pt>
    <dgm:pt modelId="{A1369D1C-20B2-4EEC-A370-D3F3565382BC}" type="parTrans" cxnId="{86B63135-3967-4536-8DDB-3072AE1F5D5F}">
      <dgm:prSet/>
      <dgm:spPr/>
      <dgm:t>
        <a:bodyPr/>
        <a:lstStyle/>
        <a:p>
          <a:endParaRPr lang="en-IN"/>
        </a:p>
      </dgm:t>
    </dgm:pt>
    <dgm:pt modelId="{19CCD54F-DD73-4177-814D-0B8B35ABAF93}" type="sibTrans" cxnId="{86B63135-3967-4536-8DDB-3072AE1F5D5F}">
      <dgm:prSet/>
      <dgm:spPr/>
      <dgm:t>
        <a:bodyPr/>
        <a:lstStyle/>
        <a:p>
          <a:endParaRPr lang="en-IN"/>
        </a:p>
      </dgm:t>
    </dgm:pt>
    <dgm:pt modelId="{C2FE2E7C-4106-4857-8F78-E8F0B170EB33}" type="pres">
      <dgm:prSet presAssocID="{C1D8E815-CE73-49FE-A2AF-78766AF495AB}" presName="compositeShape" presStyleCnt="0">
        <dgm:presLayoutVars>
          <dgm:chMax val="7"/>
          <dgm:dir/>
          <dgm:resizeHandles val="exact"/>
        </dgm:presLayoutVars>
      </dgm:prSet>
      <dgm:spPr/>
    </dgm:pt>
    <dgm:pt modelId="{1E211055-A45D-4C8F-A7F0-D8BAF699E4CD}" type="pres">
      <dgm:prSet presAssocID="{1EFD2988-07E0-4F20-B22A-77A01664D6FB}" presName="circ1" presStyleLbl="vennNode1" presStyleIdx="0" presStyleCnt="3" custScaleX="60471" custScaleY="54632" custLinFactNeighborX="-5967" custLinFactNeighborY="-16"/>
      <dgm:spPr/>
    </dgm:pt>
    <dgm:pt modelId="{48972622-8A2C-4CAA-980D-EFE9CA3FE7E8}" type="pres">
      <dgm:prSet presAssocID="{1EFD2988-07E0-4F20-B22A-77A01664D6F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851BC6D-8EAF-4149-8B97-E58C584594D8}" type="pres">
      <dgm:prSet presAssocID="{A4B6AD8A-FE3F-4599-8DCD-09826DAAC6D9}" presName="circ2" presStyleLbl="vennNode1" presStyleIdx="1" presStyleCnt="3" custScaleX="59607" custScaleY="61670" custLinFactNeighborX="-18893" custLinFactNeighborY="-23327"/>
      <dgm:spPr/>
      <dgm:t>
        <a:bodyPr/>
        <a:lstStyle/>
        <a:p>
          <a:endParaRPr lang="en-IN"/>
        </a:p>
      </dgm:t>
    </dgm:pt>
    <dgm:pt modelId="{65981506-8F3C-4114-B0D6-142555346184}" type="pres">
      <dgm:prSet presAssocID="{A4B6AD8A-FE3F-4599-8DCD-09826DAAC6D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FA7874-6BE2-4F77-B6DB-4A203683F5D3}" type="pres">
      <dgm:prSet presAssocID="{BC413348-8515-41B6-9B98-79E45786C9BB}" presName="circ3" presStyleLbl="vennNode1" presStyleIdx="2" presStyleCnt="3" custScaleX="60404" custScaleY="58561" custLinFactNeighborX="7647" custLinFactNeighborY="-22931"/>
      <dgm:spPr/>
      <dgm:t>
        <a:bodyPr/>
        <a:lstStyle/>
        <a:p>
          <a:endParaRPr lang="en-IN"/>
        </a:p>
      </dgm:t>
    </dgm:pt>
    <dgm:pt modelId="{8CCC9AC1-083D-4C1B-B29D-91D59A81AACD}" type="pres">
      <dgm:prSet presAssocID="{BC413348-8515-41B6-9B98-79E45786C9B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D38609C-783D-483D-B47E-66F65EC97698}" type="presOf" srcId="{1EFD2988-07E0-4F20-B22A-77A01664D6FB}" destId="{1E211055-A45D-4C8F-A7F0-D8BAF699E4CD}" srcOrd="0" destOrd="0" presId="urn:microsoft.com/office/officeart/2005/8/layout/venn1"/>
    <dgm:cxn modelId="{2966C6EF-0F23-468D-911A-576E3C4BD387}" type="presOf" srcId="{A4B6AD8A-FE3F-4599-8DCD-09826DAAC6D9}" destId="{65981506-8F3C-4114-B0D6-142555346184}" srcOrd="1" destOrd="0" presId="urn:microsoft.com/office/officeart/2005/8/layout/venn1"/>
    <dgm:cxn modelId="{DC100D93-CBB5-4D4E-94CD-C9BA1A40D6D7}" type="presOf" srcId="{C1D8E815-CE73-49FE-A2AF-78766AF495AB}" destId="{C2FE2E7C-4106-4857-8F78-E8F0B170EB33}" srcOrd="0" destOrd="0" presId="urn:microsoft.com/office/officeart/2005/8/layout/venn1"/>
    <dgm:cxn modelId="{86B63135-3967-4536-8DDB-3072AE1F5D5F}" srcId="{C1D8E815-CE73-49FE-A2AF-78766AF495AB}" destId="{BC413348-8515-41B6-9B98-79E45786C9BB}" srcOrd="2" destOrd="0" parTransId="{A1369D1C-20B2-4EEC-A370-D3F3565382BC}" sibTransId="{19CCD54F-DD73-4177-814D-0B8B35ABAF93}"/>
    <dgm:cxn modelId="{D5E6D956-5C60-4A03-A23D-7444A357DBDF}" type="presOf" srcId="{A4B6AD8A-FE3F-4599-8DCD-09826DAAC6D9}" destId="{E851BC6D-8EAF-4149-8B97-E58C584594D8}" srcOrd="0" destOrd="0" presId="urn:microsoft.com/office/officeart/2005/8/layout/venn1"/>
    <dgm:cxn modelId="{2CFDEDED-DB4C-4F13-8654-CBA2E7E4FF26}" srcId="{C1D8E815-CE73-49FE-A2AF-78766AF495AB}" destId="{A4B6AD8A-FE3F-4599-8DCD-09826DAAC6D9}" srcOrd="1" destOrd="0" parTransId="{C0AB40B6-F4D7-4387-9F57-F240BE47D748}" sibTransId="{31C683F5-DC70-4047-AF74-7B4C2A67E439}"/>
    <dgm:cxn modelId="{9058327C-F977-43C4-B290-964AA729B3D0}" type="presOf" srcId="{1EFD2988-07E0-4F20-B22A-77A01664D6FB}" destId="{48972622-8A2C-4CAA-980D-EFE9CA3FE7E8}" srcOrd="1" destOrd="0" presId="urn:microsoft.com/office/officeart/2005/8/layout/venn1"/>
    <dgm:cxn modelId="{3F8FD2F1-1FDA-4417-BE39-7F85429F2B13}" type="presOf" srcId="{BC413348-8515-41B6-9B98-79E45786C9BB}" destId="{8CCC9AC1-083D-4C1B-B29D-91D59A81AACD}" srcOrd="1" destOrd="0" presId="urn:microsoft.com/office/officeart/2005/8/layout/venn1"/>
    <dgm:cxn modelId="{18446950-27C9-4FB8-87C7-23E8B7748604}" srcId="{C1D8E815-CE73-49FE-A2AF-78766AF495AB}" destId="{1EFD2988-07E0-4F20-B22A-77A01664D6FB}" srcOrd="0" destOrd="0" parTransId="{234D59EC-E15A-4C0D-9EC1-4E2779E000A9}" sibTransId="{3FB281AE-D7AE-4343-B7F2-B0B9ED9AB226}"/>
    <dgm:cxn modelId="{3E5FD744-5636-4292-BD89-B101BE70D0C6}" type="presOf" srcId="{BC413348-8515-41B6-9B98-79E45786C9BB}" destId="{51FA7874-6BE2-4F77-B6DB-4A203683F5D3}" srcOrd="0" destOrd="0" presId="urn:microsoft.com/office/officeart/2005/8/layout/venn1"/>
    <dgm:cxn modelId="{E334FEDC-6E43-4AFF-B046-BE305273EEEB}" type="presParOf" srcId="{C2FE2E7C-4106-4857-8F78-E8F0B170EB33}" destId="{1E211055-A45D-4C8F-A7F0-D8BAF699E4CD}" srcOrd="0" destOrd="0" presId="urn:microsoft.com/office/officeart/2005/8/layout/venn1"/>
    <dgm:cxn modelId="{34CE312E-A190-4D62-8B4A-FC2FCE25CB61}" type="presParOf" srcId="{C2FE2E7C-4106-4857-8F78-E8F0B170EB33}" destId="{48972622-8A2C-4CAA-980D-EFE9CA3FE7E8}" srcOrd="1" destOrd="0" presId="urn:microsoft.com/office/officeart/2005/8/layout/venn1"/>
    <dgm:cxn modelId="{C7D20034-8D30-48F2-AA16-BF0E28A216E2}" type="presParOf" srcId="{C2FE2E7C-4106-4857-8F78-E8F0B170EB33}" destId="{E851BC6D-8EAF-4149-8B97-E58C584594D8}" srcOrd="2" destOrd="0" presId="urn:microsoft.com/office/officeart/2005/8/layout/venn1"/>
    <dgm:cxn modelId="{8ECDFEF6-636B-4F1B-8DDE-85065BBFB936}" type="presParOf" srcId="{C2FE2E7C-4106-4857-8F78-E8F0B170EB33}" destId="{65981506-8F3C-4114-B0D6-142555346184}" srcOrd="3" destOrd="0" presId="urn:microsoft.com/office/officeart/2005/8/layout/venn1"/>
    <dgm:cxn modelId="{D29DD420-A929-4A09-AFC7-E3A33232D1CC}" type="presParOf" srcId="{C2FE2E7C-4106-4857-8F78-E8F0B170EB33}" destId="{51FA7874-6BE2-4F77-B6DB-4A203683F5D3}" srcOrd="4" destOrd="0" presId="urn:microsoft.com/office/officeart/2005/8/layout/venn1"/>
    <dgm:cxn modelId="{67DC9733-3009-42BC-BC4D-BBD344BBFD64}" type="presParOf" srcId="{C2FE2E7C-4106-4857-8F78-E8F0B170EB33}" destId="{8CCC9AC1-083D-4C1B-B29D-91D59A81AA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11055-A45D-4C8F-A7F0-D8BAF699E4CD}">
      <dsp:nvSpPr>
        <dsp:cNvPr id="0" name=""/>
        <dsp:cNvSpPr/>
      </dsp:nvSpPr>
      <dsp:spPr>
        <a:xfrm>
          <a:off x="2692408" y="747510"/>
          <a:ext cx="1966033" cy="17761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Users</a:t>
          </a:r>
          <a:endParaRPr lang="en-IN" sz="1900" kern="1200" dirty="0"/>
        </a:p>
      </dsp:txBody>
      <dsp:txXfrm>
        <a:off x="2954546" y="1058344"/>
        <a:ext cx="1441757" cy="799288"/>
      </dsp:txXfrm>
    </dsp:sp>
    <dsp:sp modelId="{E851BC6D-8EAF-4149-8B97-E58C584594D8}">
      <dsp:nvSpPr>
        <dsp:cNvPr id="0" name=""/>
        <dsp:cNvSpPr/>
      </dsp:nvSpPr>
      <dsp:spPr>
        <a:xfrm>
          <a:off x="3459345" y="1907213"/>
          <a:ext cx="1937942" cy="20050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Advertisers</a:t>
          </a:r>
          <a:endParaRPr lang="en-IN" sz="1900" kern="1200" dirty="0"/>
        </a:p>
      </dsp:txBody>
      <dsp:txXfrm>
        <a:off x="4052032" y="2425175"/>
        <a:ext cx="1162765" cy="1102758"/>
      </dsp:txXfrm>
    </dsp:sp>
    <dsp:sp modelId="{51FA7874-6BE2-4F77-B6DB-4A203683F5D3}">
      <dsp:nvSpPr>
        <dsp:cNvPr id="0" name=""/>
        <dsp:cNvSpPr/>
      </dsp:nvSpPr>
      <dsp:spPr>
        <a:xfrm>
          <a:off x="1962974" y="1970628"/>
          <a:ext cx="1963854" cy="19039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Bank</a:t>
          </a:r>
          <a:endParaRPr lang="en-IN" sz="1900" kern="1200" dirty="0"/>
        </a:p>
      </dsp:txBody>
      <dsp:txXfrm>
        <a:off x="2147904" y="2462478"/>
        <a:ext cx="1178312" cy="1047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4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506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561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73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301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558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16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3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8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8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1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8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8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4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1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4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 A Cross </a:t>
            </a:r>
            <a:r>
              <a:rPr lang="en-US" sz="2400" dirty="0"/>
              <a:t>Platform </a:t>
            </a:r>
            <a:r>
              <a:rPr lang="en-US" sz="2400" dirty="0" smtClean="0"/>
              <a:t>Advertising </a:t>
            </a:r>
            <a:r>
              <a:rPr lang="en-US" sz="2400" dirty="0"/>
              <a:t>App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024" y="1433014"/>
            <a:ext cx="1933575" cy="2209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78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PapyAd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PapyAd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cross platform application  for internet enabled devices which bridge the gap between advertisers and targeted audience.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21" y="685800"/>
            <a:ext cx="1933575" cy="2209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81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285" y="565599"/>
            <a:ext cx="8618156" cy="76414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Entity Diagram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547" y="457200"/>
            <a:ext cx="763476" cy="8725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846362738"/>
              </p:ext>
            </p:extLst>
          </p:nvPr>
        </p:nvGraphicFramePr>
        <p:xfrm>
          <a:off x="2434106" y="719666"/>
          <a:ext cx="772589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514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 Users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Users register with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PapyAd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with personal details and have full access of application.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547" y="457200"/>
            <a:ext cx="763476" cy="8725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8783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78</TotalTime>
  <Words>52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PowerPoint Presentation</vt:lpstr>
      <vt:lpstr>What is PapyAd?</vt:lpstr>
      <vt:lpstr>Entity Diagram</vt:lpstr>
      <vt:lpstr>App Users</vt:lpstr>
    </vt:vector>
  </TitlesOfParts>
  <Company>Sundaram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Savalia</dc:creator>
  <cp:lastModifiedBy>Smit Savalia</cp:lastModifiedBy>
  <cp:revision>5</cp:revision>
  <dcterms:created xsi:type="dcterms:W3CDTF">2016-07-18T13:24:34Z</dcterms:created>
  <dcterms:modified xsi:type="dcterms:W3CDTF">2016-07-19T07:51:09Z</dcterms:modified>
</cp:coreProperties>
</file>