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282" y="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310384" y="5119625"/>
            <a:ext cx="9448800" cy="685800"/>
          </a:xfrm>
        </p:spPr>
        <p:txBody>
          <a:bodyPr anchor="b">
            <a:normAutofit/>
          </a:bodyPr>
          <a:lstStyle/>
          <a:p>
            <a:pPr algn="r"/>
            <a:r>
              <a:rPr lang="es-ES" sz="2800" b="1" dirty="0" smtClean="0">
                <a:solidFill>
                  <a:schemeClr val="accent3"/>
                </a:solidFill>
              </a:rPr>
              <a:t>Antonio Padilla Jiménez</a:t>
            </a:r>
            <a:endParaRPr lang="es-ES" sz="2800" b="1" dirty="0">
              <a:solidFill>
                <a:schemeClr val="accent3"/>
              </a:solidFill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275840" y="5105401"/>
            <a:ext cx="94488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800" b="1" dirty="0" smtClean="0"/>
              <a:t>Antonio Padilla Jiménez</a:t>
            </a:r>
            <a:endParaRPr lang="es-ES" sz="2800" b="1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255520" y="5091177"/>
            <a:ext cx="94488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800" b="1" dirty="0" smtClean="0">
                <a:solidFill>
                  <a:schemeClr val="accent1"/>
                </a:solidFill>
              </a:rPr>
              <a:t>Antonio Padilla Jiménez</a:t>
            </a:r>
            <a:endParaRPr lang="es-ES" sz="2800" b="1" dirty="0">
              <a:solidFill>
                <a:schemeClr val="accent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Una editorial, </a:t>
            </a:r>
            <a:br>
              <a:rPr lang="es-ES" dirty="0" smtClean="0"/>
            </a:br>
            <a:r>
              <a:rPr lang="es-ES" dirty="0" smtClean="0"/>
              <a:t>desde cero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121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Descripción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Red LAN</a:t>
            </a:r>
          </a:p>
          <a:p>
            <a:r>
              <a:rPr lang="es-ES" dirty="0" smtClean="0"/>
              <a:t>Web</a:t>
            </a:r>
          </a:p>
          <a:p>
            <a:r>
              <a:rPr lang="es-ES" dirty="0" smtClean="0"/>
              <a:t>Base de datos</a:t>
            </a:r>
          </a:p>
          <a:p>
            <a:r>
              <a:rPr lang="es-ES" dirty="0" smtClean="0"/>
              <a:t>Formularios </a:t>
            </a:r>
            <a:r>
              <a:rPr lang="es-ES" dirty="0" err="1" smtClean="0"/>
              <a:t>html</a:t>
            </a:r>
            <a:endParaRPr lang="es-ES" dirty="0" smtClean="0"/>
          </a:p>
          <a:p>
            <a:r>
              <a:rPr lang="es-ES" dirty="0" smtClean="0"/>
              <a:t>Active </a:t>
            </a:r>
            <a:r>
              <a:rPr lang="es-ES" dirty="0" err="1" smtClean="0"/>
              <a:t>Directory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3845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Packet</a:t>
            </a:r>
            <a:r>
              <a:rPr lang="es-ES" dirty="0" smtClean="0"/>
              <a:t> </a:t>
            </a:r>
            <a:r>
              <a:rPr lang="es-ES" dirty="0" err="1" smtClean="0"/>
              <a:t>tracer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" y="2057401"/>
            <a:ext cx="10424160" cy="4497265"/>
          </a:xfrm>
        </p:spPr>
      </p:pic>
    </p:spTree>
    <p:extLst>
      <p:ext uri="{BB962C8B-B14F-4D97-AF65-F5344CB8AC3E}">
        <p14:creationId xmlns:p14="http://schemas.microsoft.com/office/powerpoint/2010/main" val="539621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wordpress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3261360"/>
            <a:ext cx="10820400" cy="2957325"/>
          </a:xfrm>
        </p:spPr>
        <p:txBody>
          <a:bodyPr/>
          <a:lstStyle/>
          <a:p>
            <a:r>
              <a:rPr lang="es-ES" dirty="0" smtClean="0"/>
              <a:t>Con </a:t>
            </a:r>
            <a:r>
              <a:rPr lang="es-ES" dirty="0" err="1" smtClean="0"/>
              <a:t>WordPress</a:t>
            </a:r>
            <a:r>
              <a:rPr lang="es-ES" dirty="0" smtClean="0"/>
              <a:t> se ha creado un sitio </a:t>
            </a:r>
            <a:r>
              <a:rPr lang="es-ES" dirty="0"/>
              <a:t>web donde se da a conocer la </a:t>
            </a:r>
            <a:r>
              <a:rPr lang="es-ES" dirty="0" smtClean="0"/>
              <a:t>editorial y </a:t>
            </a:r>
            <a:r>
              <a:rPr lang="es-ES" dirty="0"/>
              <a:t>sirve </a:t>
            </a:r>
            <a:r>
              <a:rPr lang="es-ES" dirty="0" smtClean="0"/>
              <a:t>de medio </a:t>
            </a:r>
            <a:r>
              <a:rPr lang="es-ES" dirty="0"/>
              <a:t>para dar a conocer sus publicaciones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400" y="4612640"/>
            <a:ext cx="1574800" cy="145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9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phpmyadmin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ha </a:t>
            </a:r>
            <a:r>
              <a:rPr lang="es-ES" dirty="0"/>
              <a:t>creado una base de </a:t>
            </a:r>
            <a:r>
              <a:rPr lang="es-ES" dirty="0" smtClean="0"/>
              <a:t>datos, formada </a:t>
            </a:r>
            <a:r>
              <a:rPr lang="es-ES" dirty="0"/>
              <a:t>por las </a:t>
            </a:r>
            <a:r>
              <a:rPr lang="es-ES" dirty="0" smtClean="0"/>
              <a:t>tablas: autor</a:t>
            </a:r>
            <a:r>
              <a:rPr lang="es-ES" dirty="0"/>
              <a:t>, clientes, Departamentos, Empleados</a:t>
            </a:r>
            <a:r>
              <a:rPr lang="es-ES" dirty="0" smtClean="0"/>
              <a:t>, Libros </a:t>
            </a:r>
            <a:r>
              <a:rPr lang="es-ES" dirty="0"/>
              <a:t>y </a:t>
            </a:r>
            <a:r>
              <a:rPr lang="es-ES" dirty="0" smtClean="0"/>
              <a:t>Proveedores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28"/>
          <a:stretch/>
        </p:blipFill>
        <p:spPr>
          <a:xfrm>
            <a:off x="8710827" y="3170303"/>
            <a:ext cx="2370025" cy="318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2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Html</a:t>
            </a:r>
            <a:r>
              <a:rPr lang="es-ES" dirty="0" smtClean="0"/>
              <a:t> y </a:t>
            </a:r>
            <a:r>
              <a:rPr lang="es-ES" dirty="0" err="1" smtClean="0"/>
              <a:t>php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han creado una serie de formularios en lenguaje HTML para insertar datos en las distintas tablas de la base de datos de Editorial Padilla.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99624"/>
            <a:ext cx="7523406" cy="321906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902" y="4984138"/>
            <a:ext cx="3208298" cy="1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00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Windows server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ha instalado el servicio Active </a:t>
            </a:r>
            <a:r>
              <a:rPr lang="es-ES" dirty="0" err="1" smtClean="0"/>
              <a:t>Directory</a:t>
            </a:r>
            <a:r>
              <a:rPr lang="es-ES" dirty="0" smtClean="0"/>
              <a:t> para gestionar y almacenar información sobre usuarios, equipos.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38627"/>
            <a:ext cx="5425910" cy="352074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496" y="4397334"/>
            <a:ext cx="5128704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36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6400" y="4925657"/>
            <a:ext cx="9829800" cy="1293028"/>
          </a:xfrm>
        </p:spPr>
        <p:txBody>
          <a:bodyPr/>
          <a:lstStyle/>
          <a:p>
            <a:r>
              <a:rPr lang="es-ES" dirty="0" smtClean="0"/>
              <a:t>Gracias por la atención prestada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9918501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121</TotalTime>
  <Words>129</Words>
  <Application>Microsoft Office PowerPoint</Application>
  <PresentationFormat>Panorámica</PresentationFormat>
  <Paragraphs>20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Estela de condensación</vt:lpstr>
      <vt:lpstr>Una editorial,  desde cero</vt:lpstr>
      <vt:lpstr>Descripción</vt:lpstr>
      <vt:lpstr>Packet tracer</vt:lpstr>
      <vt:lpstr>wordpress</vt:lpstr>
      <vt:lpstr>phpmyadmin</vt:lpstr>
      <vt:lpstr>Html y php</vt:lpstr>
      <vt:lpstr>Windows server</vt:lpstr>
      <vt:lpstr>Gracias por la atención prestada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Una editorial,  desde cero</dc:title>
  <dc:creator>Antonio Padilla Jiménez</dc:creator>
  <cp:lastModifiedBy>Antonio Padilla Jiménez</cp:lastModifiedBy>
  <cp:revision>11</cp:revision>
  <dcterms:created xsi:type="dcterms:W3CDTF">2024-05-26T10:20:24Z</dcterms:created>
  <dcterms:modified xsi:type="dcterms:W3CDTF">2024-05-26T12:22:21Z</dcterms:modified>
</cp:coreProperties>
</file>