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5266-85C7-DE48-99A5-A4D678AC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969C3-B300-924C-98C3-E7177A30F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8904-7CBF-E842-8250-45B33B27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578E-51A4-8745-8AEF-ECD5F25D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34EA-BF44-6A41-8C24-2257EA8B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6579-CD6A-6E45-AB9C-FC34402D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FA5A-B49B-1A4D-9102-713A31CD1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787E-0298-0649-A16A-9DD4BA72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EE8A-7DB9-2145-A4AB-57707CDE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E8D32-5629-E049-913F-921E7AF4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81E42-1C00-854C-9FE2-9E7B1A396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E8475-0937-AB4F-980D-B04EA46E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CE24-F8EE-164F-8B95-C9725F3C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788A-2385-0D45-9D16-51B1956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2674-16BA-F246-8BBF-96429F5E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0544-2F91-0140-85D8-DA94302E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83D5-F8E2-1441-B872-A9C1B8BD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4591-2B1D-B141-9553-4E11B6D7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23E2-1329-8942-9CA3-3923889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54A9-E8FC-064E-AECF-02D1A89F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CDF5-5A3B-D04F-9229-47610AA3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6D82-3484-EB44-9DE2-B2924DB6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D61D-619D-8B4F-9DF1-AC6C593D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1504-CEDB-ED4B-9C38-BB079DB0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2583-2FD8-0148-A8B8-6818DA6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512-68AE-D34C-9FA0-F1AD203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9CA6-319B-8F4F-ACF2-884E5847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8587F-8DCB-394F-896A-03DA66CF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25AA-5C9D-114E-9DB3-32C2C9A2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4377-9477-224E-9FA4-ED44579D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767-B8F4-2240-B949-22611E41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175-D758-6841-AD9B-BEF9B2D4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0176-7052-414C-B8C8-5F8112DE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BC51A-6548-C347-88EB-E73D4E9A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B8B76-989E-FD44-8265-A68B5C582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C6C83-1D6E-2743-98DA-B95DA2420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DBEBC-F86A-E742-9ADD-86721739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1C3C6-5560-6241-A8E9-F5601DF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6109D-BEBF-5D44-B84D-73237504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E7A-AF27-A443-8B06-AABDD5E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8EF11-8CAC-7E46-9A39-6C8BACD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9726-109A-DA40-B610-EE5D8F45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A2A55-24B4-A144-B388-F815ED3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EF7D6-773E-0C42-BAC4-B4F9C93E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75596-9EF7-2C4F-A0ED-55457F1C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C187-A2AB-8741-997F-208EBD87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DD43-512C-A14B-8010-5290D92E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B52-805D-FF49-86BE-264E8759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94BAA-EB15-864D-BC3A-EFC9246E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B91B3-73B8-0741-BC96-680C998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3919-B255-8D43-9C0C-FF74527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E691C-DF69-DC4C-AE39-0F114D7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C987-8B17-7C43-B0B0-6718809E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C0ABA-F098-1445-875A-73CE93EF1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B4A7-7837-9446-AE3A-B444D70C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988E-249A-0747-9FE5-D37950B7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08E7-85B6-944A-89D0-A084E78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F312-3846-3B48-8AD9-5387137D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652D6-5573-BC4A-AEF5-D22D2D44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A6C58-E422-0449-ABBA-2EB663DE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9BE-4887-E44F-9105-F07A2C2F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CDFA-C1CB-CA4B-8E46-3FB55CA6A099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254D-9DAD-6249-A15D-384F7E6C2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A5E0-5097-034B-B1FD-5F9F1F54E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FE8D-B2BE-C541-B972-A9DBC873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7BD0B-8DC5-BF4F-9071-0944879E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47" y="1202634"/>
            <a:ext cx="1568342" cy="1213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2589-1674-B143-BA31-5CBE51F64EAC}"/>
              </a:ext>
            </a:extLst>
          </p:cNvPr>
          <p:cNvSpPr txBox="1"/>
          <p:nvPr/>
        </p:nvSpPr>
        <p:spPr>
          <a:xfrm>
            <a:off x="6463210" y="1768449"/>
            <a:ext cx="127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Hoefler Text" panose="02030602050506020203" pitchFamily="18" charset="77"/>
                <a:cs typeface="Blackadder ITC" panose="020F0502020204030204" pitchFamily="34" charset="0"/>
              </a:rPr>
              <a:t>acc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25AF7-FDCB-4A4C-AE02-A8A39B7AFF33}"/>
              </a:ext>
            </a:extLst>
          </p:cNvPr>
          <p:cNvSpPr txBox="1"/>
          <p:nvPr/>
        </p:nvSpPr>
        <p:spPr>
          <a:xfrm>
            <a:off x="4037168" y="1739617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Hoefler Text" panose="02030602050506020203" pitchFamily="18" charset="77"/>
                <a:cs typeface="Blackadder ITC" panose="020F0502020204030204" pitchFamily="34" charset="0"/>
              </a:rPr>
              <a:t>Dai</a:t>
            </a:r>
            <a:r>
              <a:rPr lang="en-US" sz="5400" dirty="0">
                <a:latin typeface="Hoefler Text" panose="02030602050506020203" pitchFamily="18" charset="77"/>
                <a:cs typeface="Blackadder ITC" panose="020F0502020204030204" pitchFamily="34" charset="0"/>
              </a:rPr>
              <a:t>    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Hoefler Text" panose="02030602050506020203" pitchFamily="18" charset="77"/>
              <a:cs typeface="Blackadder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Hoefler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Éric Paquet</dc:creator>
  <cp:lastModifiedBy>Éric Paquet</cp:lastModifiedBy>
  <cp:revision>1</cp:revision>
  <dcterms:created xsi:type="dcterms:W3CDTF">2019-09-06T13:11:29Z</dcterms:created>
  <dcterms:modified xsi:type="dcterms:W3CDTF">2019-09-06T13:15:08Z</dcterms:modified>
</cp:coreProperties>
</file>