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54034"/>
            <a:ext cx="352612" cy="3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7" y="1254034"/>
            <a:ext cx="7384308" cy="4327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2943096" y="2128817"/>
            <a:ext cx="2038727" cy="2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1861014"/>
            <a:ext cx="1268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51356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749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51356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23" y="1750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2128817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58054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7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86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3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69" y="4913995"/>
            <a:ext cx="1573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3823" y="2130151"/>
            <a:ext cx="1038188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46" y="3003747"/>
            <a:ext cx="3056645" cy="31419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30228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>
            <a:stCxn id="52" idx="0"/>
            <a:endCxn id="45" idx="2"/>
          </p:cNvCxnSpPr>
          <p:nvPr/>
        </p:nvCxnSpPr>
        <p:spPr>
          <a:xfrm flipV="1">
            <a:off x="5362823" y="2790565"/>
            <a:ext cx="0" cy="4511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4" y="2783988"/>
            <a:ext cx="1673701" cy="249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>
            <a:stCxn id="44" idx="0"/>
            <a:endCxn id="74" idx="2"/>
          </p:cNvCxnSpPr>
          <p:nvPr/>
        </p:nvCxnSpPr>
        <p:spPr>
          <a:xfrm flipV="1">
            <a:off x="7163011" y="3033296"/>
            <a:ext cx="3734" cy="2083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>
            <a:stCxn id="46" idx="0"/>
            <a:endCxn id="51" idx="2"/>
          </p:cNvCxnSpPr>
          <p:nvPr/>
        </p:nvCxnSpPr>
        <p:spPr>
          <a:xfrm flipV="1">
            <a:off x="5362823" y="3955770"/>
            <a:ext cx="0" cy="4568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flipV="1">
            <a:off x="7159276" y="3955770"/>
            <a:ext cx="7470" cy="5221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199493"/>
            <a:ext cx="980054" cy="946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26" y="3010364"/>
            <a:ext cx="2527059" cy="28358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flipV="1">
            <a:off x="5362285" y="5455372"/>
            <a:ext cx="539" cy="3908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8" y="2513566"/>
            <a:ext cx="1151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6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4981823" y="44125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8">
            <a:extLst>
              <a:ext uri="{FF2B5EF4-FFF2-40B4-BE49-F238E27FC236}">
                <a16:creationId xmlns:a16="http://schemas.microsoft.com/office/drawing/2014/main" id="{9C592231-DBDA-B24F-8E19-37175CF5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6" y="1900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392" y="2357417"/>
            <a:ext cx="1549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ConnectSense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Smart Power Cord for AWS</a:t>
            </a:r>
          </a:p>
        </p:txBody>
      </p:sp>
      <p:pic>
        <p:nvPicPr>
          <p:cNvPr id="39" name="Graphic 22">
            <a:extLst>
              <a:ext uri="{FF2B5EF4-FFF2-40B4-BE49-F238E27FC236}">
                <a16:creationId xmlns:a16="http://schemas.microsoft.com/office/drawing/2014/main" id="{CA7DA525-A296-1947-AFFA-8D21E6F3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28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D28CE1FB-FAC4-B843-B321-553E3993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5453" y="25098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735D0DCB-9E4C-F94F-8C80-313E2947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94" y="3121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8CAEC6B7-4CBB-9D4C-A510-B34248B4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469" y="388552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Censullo, Christopher</cp:lastModifiedBy>
  <cp:revision>30</cp:revision>
  <dcterms:created xsi:type="dcterms:W3CDTF">2020-12-15T18:49:24Z</dcterms:created>
  <dcterms:modified xsi:type="dcterms:W3CDTF">2022-02-07T20:32:18Z</dcterms:modified>
</cp:coreProperties>
</file>