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F36CAC-AD8C-49A9-A1F9-A68997275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AE1939A-F897-40A5-AEAF-51A5634C6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ACF7C0-7F30-4662-A4FB-944C461A2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E77-8220-441C-A21B-4488437722B5}" type="datetimeFigureOut">
              <a:rPr lang="fr-FR" smtClean="0"/>
              <a:t>03/01/2025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4593CB-0E58-4898-83C0-2C873E7E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4894C5-537E-4C2C-BD84-09D50D49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B17C-D1D1-45A0-8952-0152C6BDB7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58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4B9416-3E13-45A0-AB74-D674807B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0E679A-5E5B-4E43-8AA7-35C6626F7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D15138-6F46-46EF-BA47-941377E4D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E77-8220-441C-A21B-4488437722B5}" type="datetimeFigureOut">
              <a:rPr lang="fr-FR" smtClean="0"/>
              <a:t>03/01/2025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4B3A71-A0B6-495E-8818-020754966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89A33D-FDDB-44D3-9822-39732D18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B17C-D1D1-45A0-8952-0152C6BDB7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65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E90AE29-AAD7-42AF-A7EB-5E74B71DC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0A0148-83F4-4562-80B5-AE3256F9E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060667-341E-49CD-AA6D-25D0E057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E77-8220-441C-A21B-4488437722B5}" type="datetimeFigureOut">
              <a:rPr lang="fr-FR" smtClean="0"/>
              <a:t>03/01/2025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529F0A-208B-4E71-9861-E8BDEBED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428674-34CB-4752-922E-A72B6C82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B17C-D1D1-45A0-8952-0152C6BDB7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51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EE891-F69B-4E69-9453-4F7BC6FC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54A111-9A67-441B-9D23-217472FA6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DD9799-4225-444C-91B4-F49305CE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E77-8220-441C-A21B-4488437722B5}" type="datetimeFigureOut">
              <a:rPr lang="fr-FR" smtClean="0"/>
              <a:t>03/01/2025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E9787B-2B57-4B3A-87C3-A727ADCB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304117-62E0-49EA-A8C0-19DCB023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B17C-D1D1-45A0-8952-0152C6BDB7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57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91B971-6D5A-47E7-8950-49DC0CA8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A5652B-4302-4ECC-979F-D342F819C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B5201E-3D73-47DF-8175-C3454652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E77-8220-441C-A21B-4488437722B5}" type="datetimeFigureOut">
              <a:rPr lang="fr-FR" smtClean="0"/>
              <a:t>03/01/2025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8A02B3-3228-476A-B9FE-B2F9F86D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C9F6DE-742A-49FD-B95D-7AAEC4DE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B17C-D1D1-45A0-8952-0152C6BDB7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05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F07DD-81E0-4E10-A8EF-A5047051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51E4C1-7A8A-473B-A25A-1AC923B2B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FCC80E-E645-4A59-B887-B8404C464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33F9B5-6633-42B0-BFF5-4CE405B3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E77-8220-441C-A21B-4488437722B5}" type="datetimeFigureOut">
              <a:rPr lang="fr-FR" smtClean="0"/>
              <a:t>03/01/2025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4F923E-98FD-456A-88B9-A959D9C1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14AA67-DCBB-4EC3-8D07-0B16C798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B17C-D1D1-45A0-8952-0152C6BDB7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55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A458F8-D395-48CD-A354-DAA196AC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BC4ED3-252A-4C5C-8CFE-87157FB80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E66814-AF4C-4A05-8253-77DC0A56A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E09A407-D610-4523-B34E-B44FD4ECE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C09D92-1ED6-4A7B-B29B-95FD0E54B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3569AC3-B067-4DBD-8496-E1469F89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E77-8220-441C-A21B-4488437722B5}" type="datetimeFigureOut">
              <a:rPr lang="fr-FR" smtClean="0"/>
              <a:t>03/01/2025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6575328-3E5B-4C8D-95E6-09F96AA5B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34D174-AA12-45B6-8D81-B37D9355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B17C-D1D1-45A0-8952-0152C6BDB7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97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EB2DF6-02D2-4138-9F4E-1EE27F2E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572BDE5-5377-4D5C-8A10-85D640EE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E77-8220-441C-A21B-4488437722B5}" type="datetimeFigureOut">
              <a:rPr lang="fr-FR" smtClean="0"/>
              <a:t>03/01/2025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9E513B-CE74-4AD3-B10C-DFD26FA11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6DF09F-8DFC-4B46-AFF7-7A66002F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B17C-D1D1-45A0-8952-0152C6BDB7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42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BD77EC8-2AA1-47CF-A2C8-D3E1D0D6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E77-8220-441C-A21B-4488437722B5}" type="datetimeFigureOut">
              <a:rPr lang="fr-FR" smtClean="0"/>
              <a:t>03/01/2025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7746EE7-FE4A-4590-BCCB-856523B7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5B76AF-E4F6-4440-B98D-2B7B2F22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B17C-D1D1-45A0-8952-0152C6BDB7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28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671EB4-832A-4AC4-8A34-5F163AF0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FEF6CA-4EB9-4300-87D1-86E255B18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C6DF7A-C5E2-46E0-9A2B-331437189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B3C694-F0AB-455A-88DF-6B3A3913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E77-8220-441C-A21B-4488437722B5}" type="datetimeFigureOut">
              <a:rPr lang="fr-FR" smtClean="0"/>
              <a:t>03/01/2025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E691BF-B456-47BB-A3F2-B921CF0C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DBD21-FF71-42B7-BA59-7107477C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B17C-D1D1-45A0-8952-0152C6BDB7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53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2A3F0-7B0B-4DE1-9408-275F9CB3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BA64D34-BB4B-42BA-8346-89A34ACF4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3B8111E-798E-4E91-8C02-CD9FE24D7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CEF3E6-10C8-447F-ACC3-A4BA6FB5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E77-8220-441C-A21B-4488437722B5}" type="datetimeFigureOut">
              <a:rPr lang="fr-FR" smtClean="0"/>
              <a:t>03/01/2025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61563B-6876-4DB5-84FD-EB5B5EB6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7C7C68-4697-47FB-83D2-B2BC331C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4B17C-D1D1-45A0-8952-0152C6BDB7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85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A20E112-501A-4D1C-A4C3-2656413B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A55E73-0888-4899-91C6-103985C33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C4BD19-329F-4399-9DC2-E3231D557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D5E77-8220-441C-A21B-4488437722B5}" type="datetimeFigureOut">
              <a:rPr lang="fr-FR" smtClean="0"/>
              <a:t>03/01/2025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708121-3919-4616-A2C4-19D95E7CA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BD2B36-A159-4AE0-A24C-D06216236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4B17C-D1D1-45A0-8952-0152C6BDB7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61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151DB0-F2BA-45E9-845A-1CDA846AD92C}"/>
              </a:ext>
            </a:extLst>
          </p:cNvPr>
          <p:cNvSpPr/>
          <p:nvPr/>
        </p:nvSpPr>
        <p:spPr>
          <a:xfrm>
            <a:off x="292963" y="239697"/>
            <a:ext cx="2059620" cy="64629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26250-60CA-4D59-8C04-9D3EF4D6CF8E}"/>
              </a:ext>
            </a:extLst>
          </p:cNvPr>
          <p:cNvSpPr/>
          <p:nvPr/>
        </p:nvSpPr>
        <p:spPr>
          <a:xfrm>
            <a:off x="2593758" y="2443578"/>
            <a:ext cx="9479872" cy="197084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TABLEAU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0F3221-F973-4D59-AA08-585451F637F9}"/>
              </a:ext>
            </a:extLst>
          </p:cNvPr>
          <p:cNvSpPr/>
          <p:nvPr/>
        </p:nvSpPr>
        <p:spPr>
          <a:xfrm>
            <a:off x="2593758" y="239697"/>
            <a:ext cx="2715089" cy="19708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Plot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05AD4-2917-4452-BBEF-F388CAE790A3}"/>
              </a:ext>
            </a:extLst>
          </p:cNvPr>
          <p:cNvSpPr/>
          <p:nvPr/>
        </p:nvSpPr>
        <p:spPr>
          <a:xfrm>
            <a:off x="5649156" y="239696"/>
            <a:ext cx="2715089" cy="19708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Plot zoomé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372A2D-C602-4050-906A-AA4A50806ECD}"/>
              </a:ext>
            </a:extLst>
          </p:cNvPr>
          <p:cNvSpPr/>
          <p:nvPr/>
        </p:nvSpPr>
        <p:spPr>
          <a:xfrm>
            <a:off x="9598241" y="239695"/>
            <a:ext cx="2155793" cy="19708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Longueur =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3F8F91-9246-438F-B9D4-B20B3AD4620B}"/>
              </a:ext>
            </a:extLst>
          </p:cNvPr>
          <p:cNvSpPr/>
          <p:nvPr/>
        </p:nvSpPr>
        <p:spPr>
          <a:xfrm>
            <a:off x="10034726" y="4731796"/>
            <a:ext cx="2038903" cy="19708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Tableau référence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47E2A8-4521-4AB9-B3E8-8485CE5F3811}"/>
              </a:ext>
            </a:extLst>
          </p:cNvPr>
          <p:cNvSpPr/>
          <p:nvPr/>
        </p:nvSpPr>
        <p:spPr>
          <a:xfrm>
            <a:off x="2593758" y="4731798"/>
            <a:ext cx="2173551" cy="19708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Chromatogramme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BFE6BD-342A-430A-A895-7CD8ABD1B8B4}"/>
              </a:ext>
            </a:extLst>
          </p:cNvPr>
          <p:cNvSpPr/>
          <p:nvPr/>
        </p:nvSpPr>
        <p:spPr>
          <a:xfrm>
            <a:off x="6246918" y="4731796"/>
            <a:ext cx="2173551" cy="19708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Calibration</a:t>
            </a:r>
          </a:p>
        </p:txBody>
      </p:sp>
    </p:spTree>
    <p:extLst>
      <p:ext uri="{BB962C8B-B14F-4D97-AF65-F5344CB8AC3E}">
        <p14:creationId xmlns:p14="http://schemas.microsoft.com/office/powerpoint/2010/main" val="182411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25F44767-0BCF-4E99-BF2E-26E7C7EDFD89}"/>
              </a:ext>
            </a:extLst>
          </p:cNvPr>
          <p:cNvGrpSpPr/>
          <p:nvPr/>
        </p:nvGrpSpPr>
        <p:grpSpPr>
          <a:xfrm>
            <a:off x="174850" y="1030140"/>
            <a:ext cx="11842300" cy="4812116"/>
            <a:chOff x="174850" y="1030140"/>
            <a:chExt cx="11842300" cy="481211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56448D1-241D-4268-9188-B743D889C91B}"/>
                </a:ext>
              </a:extLst>
            </p:cNvPr>
            <p:cNvSpPr/>
            <p:nvPr/>
          </p:nvSpPr>
          <p:spPr>
            <a:xfrm>
              <a:off x="174850" y="1030140"/>
              <a:ext cx="11842300" cy="48121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C515F1AC-EFAA-46ED-9AA2-FDF97289730F}"/>
                </a:ext>
              </a:extLst>
            </p:cNvPr>
            <p:cNvGrpSpPr/>
            <p:nvPr/>
          </p:nvGrpSpPr>
          <p:grpSpPr>
            <a:xfrm>
              <a:off x="6151345" y="1195040"/>
              <a:ext cx="5421406" cy="4525868"/>
              <a:chOff x="1814174" y="769077"/>
              <a:chExt cx="6194765" cy="5171479"/>
            </a:xfrm>
          </p:grpSpPr>
          <p:sp>
            <p:nvSpPr>
              <p:cNvPr id="9" name="Oval 6">
                <a:extLst>
                  <a:ext uri="{FF2B5EF4-FFF2-40B4-BE49-F238E27FC236}">
                    <a16:creationId xmlns:a16="http://schemas.microsoft.com/office/drawing/2014/main" id="{E401355E-99A3-41EB-968A-55E6585D6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651" y="5130800"/>
                <a:ext cx="39688" cy="39688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 sz="2400"/>
              </a:p>
            </p:txBody>
          </p:sp>
          <p:sp>
            <p:nvSpPr>
              <p:cNvPr id="10" name="Oval 7">
                <a:extLst>
                  <a:ext uri="{FF2B5EF4-FFF2-40B4-BE49-F238E27FC236}">
                    <a16:creationId xmlns:a16="http://schemas.microsoft.com/office/drawing/2014/main" id="{5F54AE1B-00DF-4C53-911E-D1D25937D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001" y="4903788"/>
                <a:ext cx="38100" cy="3810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 sz="2400"/>
              </a:p>
            </p:txBody>
          </p:sp>
          <p:sp>
            <p:nvSpPr>
              <p:cNvPr id="11" name="Oval 8">
                <a:extLst>
                  <a:ext uri="{FF2B5EF4-FFF2-40B4-BE49-F238E27FC236}">
                    <a16:creationId xmlns:a16="http://schemas.microsoft.com/office/drawing/2014/main" id="{52C7055C-99C8-4508-BFBC-E541D0535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2976" y="4546600"/>
                <a:ext cx="39688" cy="3810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 sz="2400"/>
              </a:p>
            </p:txBody>
          </p:sp>
          <p:sp>
            <p:nvSpPr>
              <p:cNvPr id="12" name="Oval 9">
                <a:extLst>
                  <a:ext uri="{FF2B5EF4-FFF2-40B4-BE49-F238E27FC236}">
                    <a16:creationId xmlns:a16="http://schemas.microsoft.com/office/drawing/2014/main" id="{8A086EC1-B523-4FEB-98DA-5C99BA56C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4101" y="4448175"/>
                <a:ext cx="38100" cy="39688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 sz="2400"/>
              </a:p>
            </p:txBody>
          </p:sp>
          <p:sp>
            <p:nvSpPr>
              <p:cNvPr id="13" name="Oval 10">
                <a:extLst>
                  <a:ext uri="{FF2B5EF4-FFF2-40B4-BE49-F238E27FC236}">
                    <a16:creationId xmlns:a16="http://schemas.microsoft.com/office/drawing/2014/main" id="{1EF7926C-B44C-40E2-AE95-CAD44F597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3638" y="4357688"/>
                <a:ext cx="39688" cy="39688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 sz="2400"/>
              </a:p>
            </p:txBody>
          </p:sp>
          <p:sp>
            <p:nvSpPr>
              <p:cNvPr id="14" name="Oval 11">
                <a:extLst>
                  <a:ext uri="{FF2B5EF4-FFF2-40B4-BE49-F238E27FC236}">
                    <a16:creationId xmlns:a16="http://schemas.microsoft.com/office/drawing/2014/main" id="{16D1C056-7ADD-4763-B25B-9CC713D4F7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4013" y="3994150"/>
                <a:ext cx="39688" cy="39688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 sz="2400"/>
              </a:p>
            </p:txBody>
          </p:sp>
          <p:sp>
            <p:nvSpPr>
              <p:cNvPr id="15" name="Oval 12">
                <a:extLst>
                  <a:ext uri="{FF2B5EF4-FFF2-40B4-BE49-F238E27FC236}">
                    <a16:creationId xmlns:a16="http://schemas.microsoft.com/office/drawing/2014/main" id="{99EE5FDD-0BEB-4300-96CB-1E0AAB6CC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5513" y="3540125"/>
                <a:ext cx="39688" cy="3810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 sz="2400"/>
              </a:p>
            </p:txBody>
          </p:sp>
          <p:sp>
            <p:nvSpPr>
              <p:cNvPr id="16" name="Oval 13">
                <a:extLst>
                  <a:ext uri="{FF2B5EF4-FFF2-40B4-BE49-F238E27FC236}">
                    <a16:creationId xmlns:a16="http://schemas.microsoft.com/office/drawing/2014/main" id="{1B6F458D-A350-44EA-9016-262D8C1B7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2101" y="3090863"/>
                <a:ext cx="39688" cy="39688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 sz="2400"/>
              </a:p>
            </p:txBody>
          </p:sp>
          <p:sp>
            <p:nvSpPr>
              <p:cNvPr id="17" name="Oval 14">
                <a:extLst>
                  <a:ext uri="{FF2B5EF4-FFF2-40B4-BE49-F238E27FC236}">
                    <a16:creationId xmlns:a16="http://schemas.microsoft.com/office/drawing/2014/main" id="{06FD0EC3-9023-49F9-BA83-C4C0FD0D5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3113" y="2727325"/>
                <a:ext cx="38100" cy="39688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 sz="2400"/>
              </a:p>
            </p:txBody>
          </p:sp>
          <p:sp>
            <p:nvSpPr>
              <p:cNvPr id="18" name="Oval 15">
                <a:extLst>
                  <a:ext uri="{FF2B5EF4-FFF2-40B4-BE49-F238E27FC236}">
                    <a16:creationId xmlns:a16="http://schemas.microsoft.com/office/drawing/2014/main" id="{153F8FC7-D4DD-4AF9-91A9-6671AA544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6938" y="2636838"/>
                <a:ext cx="38100" cy="3810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 sz="2400"/>
              </a:p>
            </p:txBody>
          </p:sp>
          <p:sp>
            <p:nvSpPr>
              <p:cNvPr id="19" name="Oval 16">
                <a:extLst>
                  <a:ext uri="{FF2B5EF4-FFF2-40B4-BE49-F238E27FC236}">
                    <a16:creationId xmlns:a16="http://schemas.microsoft.com/office/drawing/2014/main" id="{0B0F3D05-8856-4361-B030-B5A83DC62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5588" y="2181225"/>
                <a:ext cx="39688" cy="39688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 sz="2400"/>
              </a:p>
            </p:txBody>
          </p:sp>
          <p:sp>
            <p:nvSpPr>
              <p:cNvPr id="20" name="Oval 17">
                <a:extLst>
                  <a:ext uri="{FF2B5EF4-FFF2-40B4-BE49-F238E27FC236}">
                    <a16:creationId xmlns:a16="http://schemas.microsoft.com/office/drawing/2014/main" id="{D7E9052F-CE8B-49F1-BD2B-07EB9C9A8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7726" y="1727200"/>
                <a:ext cx="38100" cy="39688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 sz="2400"/>
              </a:p>
            </p:txBody>
          </p:sp>
          <p:sp>
            <p:nvSpPr>
              <p:cNvPr id="21" name="Oval 18">
                <a:extLst>
                  <a:ext uri="{FF2B5EF4-FFF2-40B4-BE49-F238E27FC236}">
                    <a16:creationId xmlns:a16="http://schemas.microsoft.com/office/drawing/2014/main" id="{0AC84567-4E84-44C8-B996-330F25CBE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3501" y="1363663"/>
                <a:ext cx="39688" cy="39688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 sz="2400"/>
              </a:p>
            </p:txBody>
          </p:sp>
          <p:sp>
            <p:nvSpPr>
              <p:cNvPr id="22" name="Oval 19">
                <a:extLst>
                  <a:ext uri="{FF2B5EF4-FFF2-40B4-BE49-F238E27FC236}">
                    <a16:creationId xmlns:a16="http://schemas.microsoft.com/office/drawing/2014/main" id="{8E758416-68A6-4448-8D59-E1197BCF6F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8276" y="1273175"/>
                <a:ext cx="38100" cy="38100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 sz="2400"/>
              </a:p>
            </p:txBody>
          </p:sp>
          <p:sp>
            <p:nvSpPr>
              <p:cNvPr id="23" name="Line 20">
                <a:extLst>
                  <a:ext uri="{FF2B5EF4-FFF2-40B4-BE49-F238E27FC236}">
                    <a16:creationId xmlns:a16="http://schemas.microsoft.com/office/drawing/2014/main" id="{295A55CF-342C-4C47-B852-377D5EBDC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0876" y="5299075"/>
                <a:ext cx="3992563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 sz="3600"/>
              </a:p>
            </p:txBody>
          </p:sp>
          <p:sp>
            <p:nvSpPr>
              <p:cNvPr id="24" name="Line 21">
                <a:extLst>
                  <a:ext uri="{FF2B5EF4-FFF2-40B4-BE49-F238E27FC236}">
                    <a16:creationId xmlns:a16="http://schemas.microsoft.com/office/drawing/2014/main" id="{62C1F809-5540-42F1-987B-390F8B7A82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0876" y="5299075"/>
                <a:ext cx="0" cy="65088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 sz="3600"/>
              </a:p>
            </p:txBody>
          </p:sp>
          <p:sp>
            <p:nvSpPr>
              <p:cNvPr id="25" name="Line 22">
                <a:extLst>
                  <a:ext uri="{FF2B5EF4-FFF2-40B4-BE49-F238E27FC236}">
                    <a16:creationId xmlns:a16="http://schemas.microsoft.com/office/drawing/2014/main" id="{78302CB2-353E-412F-8D46-A62C46173A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4651" y="5299075"/>
                <a:ext cx="0" cy="65088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 sz="3600"/>
              </a:p>
            </p:txBody>
          </p:sp>
          <p:sp>
            <p:nvSpPr>
              <p:cNvPr id="26" name="Line 23">
                <a:extLst>
                  <a:ext uri="{FF2B5EF4-FFF2-40B4-BE49-F238E27FC236}">
                    <a16:creationId xmlns:a16="http://schemas.microsoft.com/office/drawing/2014/main" id="{059F47AF-8E84-4CAD-995B-7ABC2DD7AD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776" y="5299075"/>
                <a:ext cx="0" cy="65088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 sz="3600"/>
              </a:p>
            </p:txBody>
          </p:sp>
          <p:sp>
            <p:nvSpPr>
              <p:cNvPr id="27" name="Line 24">
                <a:extLst>
                  <a:ext uri="{FF2B5EF4-FFF2-40B4-BE49-F238E27FC236}">
                    <a16:creationId xmlns:a16="http://schemas.microsoft.com/office/drawing/2014/main" id="{C20A74AB-93DF-4234-8A1B-AA987EEF3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84901" y="5299075"/>
                <a:ext cx="0" cy="65088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 sz="3600"/>
              </a:p>
            </p:txBody>
          </p:sp>
          <p:sp>
            <p:nvSpPr>
              <p:cNvPr id="28" name="Line 25">
                <a:extLst>
                  <a:ext uri="{FF2B5EF4-FFF2-40B4-BE49-F238E27FC236}">
                    <a16:creationId xmlns:a16="http://schemas.microsoft.com/office/drawing/2014/main" id="{FF9B1102-36E8-4212-A2E1-FE40B2145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83438" y="5299075"/>
                <a:ext cx="0" cy="65088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 sz="3600"/>
              </a:p>
            </p:txBody>
          </p:sp>
          <p:sp>
            <p:nvSpPr>
              <p:cNvPr id="29" name="Rectangle 26">
                <a:extLst>
                  <a:ext uri="{FF2B5EF4-FFF2-40B4-BE49-F238E27FC236}">
                    <a16:creationId xmlns:a16="http://schemas.microsoft.com/office/drawing/2014/main" id="{737EAD50-E76A-4E39-A8E2-A80C88A2F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0958" y="5443538"/>
                <a:ext cx="339838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2000</a:t>
                </a:r>
                <a:endParaRPr kumimoji="0" lang="fr-FR" altLang="fr-FR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" name="Rectangle 27">
                <a:extLst>
                  <a:ext uri="{FF2B5EF4-FFF2-40B4-BE49-F238E27FC236}">
                    <a16:creationId xmlns:a16="http://schemas.microsoft.com/office/drawing/2014/main" id="{E148AD90-3363-492F-9DCA-999C78120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4733" y="5443538"/>
                <a:ext cx="339838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3000</a:t>
                </a:r>
                <a:endParaRPr kumimoji="0" lang="fr-FR" altLang="fr-FR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" name="Rectangle 28">
                <a:extLst>
                  <a:ext uri="{FF2B5EF4-FFF2-40B4-BE49-F238E27FC236}">
                    <a16:creationId xmlns:a16="http://schemas.microsoft.com/office/drawing/2014/main" id="{5097A8B8-2687-4E90-995E-EBCCA0882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858" y="5443538"/>
                <a:ext cx="339838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4000</a:t>
                </a:r>
                <a:endParaRPr kumimoji="0" lang="fr-FR" altLang="fr-FR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" name="Rectangle 29">
                <a:extLst>
                  <a:ext uri="{FF2B5EF4-FFF2-40B4-BE49-F238E27FC236}">
                    <a16:creationId xmlns:a16="http://schemas.microsoft.com/office/drawing/2014/main" id="{4AB01562-218C-445F-9A52-C0B07F961A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4983" y="5443538"/>
                <a:ext cx="339838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5000</a:t>
                </a:r>
                <a:endParaRPr kumimoji="0" lang="fr-FR" altLang="fr-FR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" name="Rectangle 30">
                <a:extLst>
                  <a:ext uri="{FF2B5EF4-FFF2-40B4-BE49-F238E27FC236}">
                    <a16:creationId xmlns:a16="http://schemas.microsoft.com/office/drawing/2014/main" id="{BD3E390C-D356-42AF-9A04-22A78DCB9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3520" y="5443538"/>
                <a:ext cx="339838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6000</a:t>
                </a:r>
                <a:endParaRPr kumimoji="0" lang="fr-FR" altLang="fr-FR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Line 31">
                <a:extLst>
                  <a:ext uri="{FF2B5EF4-FFF2-40B4-BE49-F238E27FC236}">
                    <a16:creationId xmlns:a16="http://schemas.microsoft.com/office/drawing/2014/main" id="{B1AC3A23-C556-49F5-90E8-601B6660E9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6676" y="1292225"/>
                <a:ext cx="0" cy="3630613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 sz="2400"/>
              </a:p>
            </p:txBody>
          </p:sp>
          <p:sp>
            <p:nvSpPr>
              <p:cNvPr id="35" name="Line 32">
                <a:extLst>
                  <a:ext uri="{FF2B5EF4-FFF2-40B4-BE49-F238E27FC236}">
                    <a16:creationId xmlns:a16="http://schemas.microsoft.com/office/drawing/2014/main" id="{45593F01-9A7E-481E-A227-323129A9E4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1588" y="4922838"/>
                <a:ext cx="65088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 sz="2400"/>
              </a:p>
            </p:txBody>
          </p:sp>
          <p:sp>
            <p:nvSpPr>
              <p:cNvPr id="36" name="Line 33">
                <a:extLst>
                  <a:ext uri="{FF2B5EF4-FFF2-40B4-BE49-F238E27FC236}">
                    <a16:creationId xmlns:a16="http://schemas.microsoft.com/office/drawing/2014/main" id="{3608E860-8D35-450A-9A84-91BDE30B72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1588" y="4013200"/>
                <a:ext cx="65088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 sz="2400"/>
              </a:p>
            </p:txBody>
          </p:sp>
          <p:sp>
            <p:nvSpPr>
              <p:cNvPr id="37" name="Line 34">
                <a:extLst>
                  <a:ext uri="{FF2B5EF4-FFF2-40B4-BE49-F238E27FC236}">
                    <a16:creationId xmlns:a16="http://schemas.microsoft.com/office/drawing/2014/main" id="{D47FBDFC-422A-4E4A-9C96-01101BF84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1588" y="3111500"/>
                <a:ext cx="65088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 sz="2400"/>
              </a:p>
            </p:txBody>
          </p:sp>
          <p:sp>
            <p:nvSpPr>
              <p:cNvPr id="38" name="Line 35">
                <a:extLst>
                  <a:ext uri="{FF2B5EF4-FFF2-40B4-BE49-F238E27FC236}">
                    <a16:creationId xmlns:a16="http://schemas.microsoft.com/office/drawing/2014/main" id="{DE61FAE2-7386-4A1E-B49F-F3FC090392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1588" y="2201863"/>
                <a:ext cx="65088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 sz="2400"/>
              </a:p>
            </p:txBody>
          </p:sp>
          <p:sp>
            <p:nvSpPr>
              <p:cNvPr id="39" name="Line 36">
                <a:extLst>
                  <a:ext uri="{FF2B5EF4-FFF2-40B4-BE49-F238E27FC236}">
                    <a16:creationId xmlns:a16="http://schemas.microsoft.com/office/drawing/2014/main" id="{A7AECC29-9295-4704-9CE6-06BB794CA3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1588" y="1292225"/>
                <a:ext cx="65088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 sz="2400"/>
              </a:p>
            </p:txBody>
          </p:sp>
          <p:sp>
            <p:nvSpPr>
              <p:cNvPr id="40" name="Rectangle 37">
                <a:extLst>
                  <a:ext uri="{FF2B5EF4-FFF2-40B4-BE49-F238E27FC236}">
                    <a16:creationId xmlns:a16="http://schemas.microsoft.com/office/drawing/2014/main" id="{DCFDC583-31CA-45D2-849D-280F36637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381" y="4878388"/>
                <a:ext cx="254878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100</a:t>
                </a:r>
                <a:endParaRPr kumimoji="0" lang="fr-FR" altLang="fr-FR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" name="Rectangle 38">
                <a:extLst>
                  <a:ext uri="{FF2B5EF4-FFF2-40B4-BE49-F238E27FC236}">
                    <a16:creationId xmlns:a16="http://schemas.microsoft.com/office/drawing/2014/main" id="{E3189380-D35A-4023-80EC-BE23880CC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381" y="3975100"/>
                <a:ext cx="254878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200</a:t>
                </a:r>
                <a:endParaRPr kumimoji="0" lang="fr-FR" altLang="fr-FR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" name="Rectangle 39">
                <a:extLst>
                  <a:ext uri="{FF2B5EF4-FFF2-40B4-BE49-F238E27FC236}">
                    <a16:creationId xmlns:a16="http://schemas.microsoft.com/office/drawing/2014/main" id="{0CE582C2-8217-4D0A-AD26-A6D7FD93B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381" y="3065463"/>
                <a:ext cx="254878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300</a:t>
                </a:r>
                <a:endParaRPr kumimoji="0" lang="fr-FR" altLang="fr-FR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" name="Rectangle 40">
                <a:extLst>
                  <a:ext uri="{FF2B5EF4-FFF2-40B4-BE49-F238E27FC236}">
                    <a16:creationId xmlns:a16="http://schemas.microsoft.com/office/drawing/2014/main" id="{4BF138CF-972F-449A-A4FE-E58ED8D49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381" y="2162175"/>
                <a:ext cx="254878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400</a:t>
                </a:r>
                <a:endParaRPr kumimoji="0" lang="fr-FR" altLang="fr-FR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" name="Rectangle 41">
                <a:extLst>
                  <a:ext uri="{FF2B5EF4-FFF2-40B4-BE49-F238E27FC236}">
                    <a16:creationId xmlns:a16="http://schemas.microsoft.com/office/drawing/2014/main" id="{607A1264-C9A0-4FCD-B860-AC8D83D16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381" y="1254125"/>
                <a:ext cx="254878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500</a:t>
                </a:r>
                <a:endParaRPr kumimoji="0" lang="fr-FR" altLang="fr-FR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" name="Rectangle 42">
                <a:extLst>
                  <a:ext uri="{FF2B5EF4-FFF2-40B4-BE49-F238E27FC236}">
                    <a16:creationId xmlns:a16="http://schemas.microsoft.com/office/drawing/2014/main" id="{CAEAE5AD-D27D-4BC7-8237-A550DADBD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6676" y="1143000"/>
                <a:ext cx="5402263" cy="4156075"/>
              </a:xfrm>
              <a:prstGeom prst="rect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 sz="2400"/>
              </a:p>
            </p:txBody>
          </p:sp>
          <p:sp>
            <p:nvSpPr>
              <p:cNvPr id="46" name="Rectangle 43">
                <a:extLst>
                  <a:ext uri="{FF2B5EF4-FFF2-40B4-BE49-F238E27FC236}">
                    <a16:creationId xmlns:a16="http://schemas.microsoft.com/office/drawing/2014/main" id="{D21F52EE-4DD6-4A1F-8B9F-9A3D7E454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1652" y="769077"/>
                <a:ext cx="317074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6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Fonction de calibration attendue</a:t>
                </a:r>
                <a:endParaRPr kumimoji="0" lang="fr-FR" altLang="fr-FR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" name="Rectangle 44">
                <a:extLst>
                  <a:ext uri="{FF2B5EF4-FFF2-40B4-BE49-F238E27FC236}">
                    <a16:creationId xmlns:a16="http://schemas.microsoft.com/office/drawing/2014/main" id="{E623BAF3-304B-4D70-B641-3B140F736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3640" y="5725112"/>
                <a:ext cx="526747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Temps</a:t>
                </a:r>
                <a:endParaRPr kumimoji="0" lang="fr-FR" altLang="fr-FR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" name="Rectangle 45">
                <a:extLst>
                  <a:ext uri="{FF2B5EF4-FFF2-40B4-BE49-F238E27FC236}">
                    <a16:creationId xmlns:a16="http://schemas.microsoft.com/office/drawing/2014/main" id="{BC55172A-3B61-4D80-9BE2-81FA88338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543908" y="3113317"/>
                <a:ext cx="755976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Taille [bp]</a:t>
                </a:r>
                <a:endParaRPr kumimoji="0" lang="fr-FR" altLang="fr-FR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" name="Freeform 46">
                <a:extLst>
                  <a:ext uri="{FF2B5EF4-FFF2-40B4-BE49-F238E27FC236}">
                    <a16:creationId xmlns:a16="http://schemas.microsoft.com/office/drawing/2014/main" id="{D4F7ED62-84EB-49E3-9E2F-694460D16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288" y="1292225"/>
                <a:ext cx="4999038" cy="3857625"/>
              </a:xfrm>
              <a:custGeom>
                <a:avLst/>
                <a:gdLst>
                  <a:gd name="T0" fmla="*/ 9 w 770"/>
                  <a:gd name="T1" fmla="*/ 585 h 594"/>
                  <a:gd name="T2" fmla="*/ 21 w 770"/>
                  <a:gd name="T3" fmla="*/ 575 h 594"/>
                  <a:gd name="T4" fmla="*/ 33 w 770"/>
                  <a:gd name="T5" fmla="*/ 565 h 594"/>
                  <a:gd name="T6" fmla="*/ 45 w 770"/>
                  <a:gd name="T7" fmla="*/ 555 h 594"/>
                  <a:gd name="T8" fmla="*/ 57 w 770"/>
                  <a:gd name="T9" fmla="*/ 545 h 594"/>
                  <a:gd name="T10" fmla="*/ 69 w 770"/>
                  <a:gd name="T11" fmla="*/ 536 h 594"/>
                  <a:gd name="T12" fmla="*/ 81 w 770"/>
                  <a:gd name="T13" fmla="*/ 526 h 594"/>
                  <a:gd name="T14" fmla="*/ 94 w 770"/>
                  <a:gd name="T15" fmla="*/ 516 h 594"/>
                  <a:gd name="T16" fmla="*/ 106 w 770"/>
                  <a:gd name="T17" fmla="*/ 505 h 594"/>
                  <a:gd name="T18" fmla="*/ 118 w 770"/>
                  <a:gd name="T19" fmla="*/ 494 h 594"/>
                  <a:gd name="T20" fmla="*/ 130 w 770"/>
                  <a:gd name="T21" fmla="*/ 484 h 594"/>
                  <a:gd name="T22" fmla="*/ 142 w 770"/>
                  <a:gd name="T23" fmla="*/ 474 h 594"/>
                  <a:gd name="T24" fmla="*/ 154 w 770"/>
                  <a:gd name="T25" fmla="*/ 465 h 594"/>
                  <a:gd name="T26" fmla="*/ 166 w 770"/>
                  <a:gd name="T27" fmla="*/ 455 h 594"/>
                  <a:gd name="T28" fmla="*/ 178 w 770"/>
                  <a:gd name="T29" fmla="*/ 446 h 594"/>
                  <a:gd name="T30" fmla="*/ 191 w 770"/>
                  <a:gd name="T31" fmla="*/ 436 h 594"/>
                  <a:gd name="T32" fmla="*/ 203 w 770"/>
                  <a:gd name="T33" fmla="*/ 427 h 594"/>
                  <a:gd name="T34" fmla="*/ 215 w 770"/>
                  <a:gd name="T35" fmla="*/ 417 h 594"/>
                  <a:gd name="T36" fmla="*/ 227 w 770"/>
                  <a:gd name="T37" fmla="*/ 407 h 594"/>
                  <a:gd name="T38" fmla="*/ 239 w 770"/>
                  <a:gd name="T39" fmla="*/ 398 h 594"/>
                  <a:gd name="T40" fmla="*/ 251 w 770"/>
                  <a:gd name="T41" fmla="*/ 388 h 594"/>
                  <a:gd name="T42" fmla="*/ 263 w 770"/>
                  <a:gd name="T43" fmla="*/ 378 h 594"/>
                  <a:gd name="T44" fmla="*/ 276 w 770"/>
                  <a:gd name="T45" fmla="*/ 368 h 594"/>
                  <a:gd name="T46" fmla="*/ 288 w 770"/>
                  <a:gd name="T47" fmla="*/ 359 h 594"/>
                  <a:gd name="T48" fmla="*/ 300 w 770"/>
                  <a:gd name="T49" fmla="*/ 350 h 594"/>
                  <a:gd name="T50" fmla="*/ 312 w 770"/>
                  <a:gd name="T51" fmla="*/ 341 h 594"/>
                  <a:gd name="T52" fmla="*/ 324 w 770"/>
                  <a:gd name="T53" fmla="*/ 332 h 594"/>
                  <a:gd name="T54" fmla="*/ 336 w 770"/>
                  <a:gd name="T55" fmla="*/ 324 h 594"/>
                  <a:gd name="T56" fmla="*/ 348 w 770"/>
                  <a:gd name="T57" fmla="*/ 315 h 594"/>
                  <a:gd name="T58" fmla="*/ 360 w 770"/>
                  <a:gd name="T59" fmla="*/ 307 h 594"/>
                  <a:gd name="T60" fmla="*/ 373 w 770"/>
                  <a:gd name="T61" fmla="*/ 298 h 594"/>
                  <a:gd name="T62" fmla="*/ 385 w 770"/>
                  <a:gd name="T63" fmla="*/ 290 h 594"/>
                  <a:gd name="T64" fmla="*/ 397 w 770"/>
                  <a:gd name="T65" fmla="*/ 281 h 594"/>
                  <a:gd name="T66" fmla="*/ 409 w 770"/>
                  <a:gd name="T67" fmla="*/ 272 h 594"/>
                  <a:gd name="T68" fmla="*/ 421 w 770"/>
                  <a:gd name="T69" fmla="*/ 263 h 594"/>
                  <a:gd name="T70" fmla="*/ 433 w 770"/>
                  <a:gd name="T71" fmla="*/ 253 h 594"/>
                  <a:gd name="T72" fmla="*/ 445 w 770"/>
                  <a:gd name="T73" fmla="*/ 244 h 594"/>
                  <a:gd name="T74" fmla="*/ 457 w 770"/>
                  <a:gd name="T75" fmla="*/ 235 h 594"/>
                  <a:gd name="T76" fmla="*/ 470 w 770"/>
                  <a:gd name="T77" fmla="*/ 225 h 594"/>
                  <a:gd name="T78" fmla="*/ 482 w 770"/>
                  <a:gd name="T79" fmla="*/ 216 h 594"/>
                  <a:gd name="T80" fmla="*/ 494 w 770"/>
                  <a:gd name="T81" fmla="*/ 207 h 594"/>
                  <a:gd name="T82" fmla="*/ 506 w 770"/>
                  <a:gd name="T83" fmla="*/ 199 h 594"/>
                  <a:gd name="T84" fmla="*/ 518 w 770"/>
                  <a:gd name="T85" fmla="*/ 190 h 594"/>
                  <a:gd name="T86" fmla="*/ 530 w 770"/>
                  <a:gd name="T87" fmla="*/ 182 h 594"/>
                  <a:gd name="T88" fmla="*/ 542 w 770"/>
                  <a:gd name="T89" fmla="*/ 173 h 594"/>
                  <a:gd name="T90" fmla="*/ 555 w 770"/>
                  <a:gd name="T91" fmla="*/ 164 h 594"/>
                  <a:gd name="T92" fmla="*/ 567 w 770"/>
                  <a:gd name="T93" fmla="*/ 156 h 594"/>
                  <a:gd name="T94" fmla="*/ 579 w 770"/>
                  <a:gd name="T95" fmla="*/ 147 h 594"/>
                  <a:gd name="T96" fmla="*/ 591 w 770"/>
                  <a:gd name="T97" fmla="*/ 138 h 594"/>
                  <a:gd name="T98" fmla="*/ 603 w 770"/>
                  <a:gd name="T99" fmla="*/ 129 h 594"/>
                  <a:gd name="T100" fmla="*/ 615 w 770"/>
                  <a:gd name="T101" fmla="*/ 119 h 594"/>
                  <a:gd name="T102" fmla="*/ 627 w 770"/>
                  <a:gd name="T103" fmla="*/ 110 h 594"/>
                  <a:gd name="T104" fmla="*/ 639 w 770"/>
                  <a:gd name="T105" fmla="*/ 100 h 594"/>
                  <a:gd name="T106" fmla="*/ 652 w 770"/>
                  <a:gd name="T107" fmla="*/ 91 h 594"/>
                  <a:gd name="T108" fmla="*/ 664 w 770"/>
                  <a:gd name="T109" fmla="*/ 82 h 594"/>
                  <a:gd name="T110" fmla="*/ 676 w 770"/>
                  <a:gd name="T111" fmla="*/ 72 h 594"/>
                  <a:gd name="T112" fmla="*/ 688 w 770"/>
                  <a:gd name="T113" fmla="*/ 64 h 594"/>
                  <a:gd name="T114" fmla="*/ 700 w 770"/>
                  <a:gd name="T115" fmla="*/ 55 h 594"/>
                  <a:gd name="T116" fmla="*/ 712 w 770"/>
                  <a:gd name="T117" fmla="*/ 47 h 594"/>
                  <a:gd name="T118" fmla="*/ 724 w 770"/>
                  <a:gd name="T119" fmla="*/ 38 h 594"/>
                  <a:gd name="T120" fmla="*/ 736 w 770"/>
                  <a:gd name="T121" fmla="*/ 29 h 594"/>
                  <a:gd name="T122" fmla="*/ 749 w 770"/>
                  <a:gd name="T123" fmla="*/ 19 h 594"/>
                  <a:gd name="T124" fmla="*/ 761 w 770"/>
                  <a:gd name="T125" fmla="*/ 9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0" h="594">
                    <a:moveTo>
                      <a:pt x="0" y="594"/>
                    </a:moveTo>
                    <a:lnTo>
                      <a:pt x="3" y="591"/>
                    </a:lnTo>
                    <a:lnTo>
                      <a:pt x="6" y="588"/>
                    </a:lnTo>
                    <a:lnTo>
                      <a:pt x="9" y="585"/>
                    </a:lnTo>
                    <a:lnTo>
                      <a:pt x="12" y="583"/>
                    </a:lnTo>
                    <a:lnTo>
                      <a:pt x="15" y="580"/>
                    </a:lnTo>
                    <a:lnTo>
                      <a:pt x="18" y="577"/>
                    </a:lnTo>
                    <a:lnTo>
                      <a:pt x="21" y="575"/>
                    </a:lnTo>
                    <a:lnTo>
                      <a:pt x="24" y="572"/>
                    </a:lnTo>
                    <a:lnTo>
                      <a:pt x="27" y="570"/>
                    </a:lnTo>
                    <a:lnTo>
                      <a:pt x="30" y="567"/>
                    </a:lnTo>
                    <a:lnTo>
                      <a:pt x="33" y="565"/>
                    </a:lnTo>
                    <a:lnTo>
                      <a:pt x="36" y="562"/>
                    </a:lnTo>
                    <a:lnTo>
                      <a:pt x="39" y="560"/>
                    </a:lnTo>
                    <a:lnTo>
                      <a:pt x="42" y="557"/>
                    </a:lnTo>
                    <a:lnTo>
                      <a:pt x="45" y="555"/>
                    </a:lnTo>
                    <a:lnTo>
                      <a:pt x="48" y="552"/>
                    </a:lnTo>
                    <a:lnTo>
                      <a:pt x="51" y="550"/>
                    </a:lnTo>
                    <a:lnTo>
                      <a:pt x="54" y="548"/>
                    </a:lnTo>
                    <a:lnTo>
                      <a:pt x="57" y="545"/>
                    </a:lnTo>
                    <a:lnTo>
                      <a:pt x="60" y="543"/>
                    </a:lnTo>
                    <a:lnTo>
                      <a:pt x="63" y="540"/>
                    </a:lnTo>
                    <a:lnTo>
                      <a:pt x="66" y="538"/>
                    </a:lnTo>
                    <a:lnTo>
                      <a:pt x="69" y="536"/>
                    </a:lnTo>
                    <a:lnTo>
                      <a:pt x="72" y="533"/>
                    </a:lnTo>
                    <a:lnTo>
                      <a:pt x="75" y="531"/>
                    </a:lnTo>
                    <a:lnTo>
                      <a:pt x="78" y="528"/>
                    </a:lnTo>
                    <a:lnTo>
                      <a:pt x="81" y="526"/>
                    </a:lnTo>
                    <a:lnTo>
                      <a:pt x="84" y="523"/>
                    </a:lnTo>
                    <a:lnTo>
                      <a:pt x="87" y="521"/>
                    </a:lnTo>
                    <a:lnTo>
                      <a:pt x="91" y="518"/>
                    </a:lnTo>
                    <a:lnTo>
                      <a:pt x="94" y="516"/>
                    </a:lnTo>
                    <a:lnTo>
                      <a:pt x="97" y="513"/>
                    </a:lnTo>
                    <a:lnTo>
                      <a:pt x="100" y="511"/>
                    </a:lnTo>
                    <a:lnTo>
                      <a:pt x="103" y="508"/>
                    </a:lnTo>
                    <a:lnTo>
                      <a:pt x="106" y="505"/>
                    </a:lnTo>
                    <a:lnTo>
                      <a:pt x="109" y="502"/>
                    </a:lnTo>
                    <a:lnTo>
                      <a:pt x="112" y="500"/>
                    </a:lnTo>
                    <a:lnTo>
                      <a:pt x="115" y="497"/>
                    </a:lnTo>
                    <a:lnTo>
                      <a:pt x="118" y="494"/>
                    </a:lnTo>
                    <a:lnTo>
                      <a:pt x="121" y="491"/>
                    </a:lnTo>
                    <a:lnTo>
                      <a:pt x="124" y="489"/>
                    </a:lnTo>
                    <a:lnTo>
                      <a:pt x="127" y="486"/>
                    </a:lnTo>
                    <a:lnTo>
                      <a:pt x="130" y="484"/>
                    </a:lnTo>
                    <a:lnTo>
                      <a:pt x="133" y="481"/>
                    </a:lnTo>
                    <a:lnTo>
                      <a:pt x="136" y="479"/>
                    </a:lnTo>
                    <a:lnTo>
                      <a:pt x="139" y="476"/>
                    </a:lnTo>
                    <a:lnTo>
                      <a:pt x="142" y="474"/>
                    </a:lnTo>
                    <a:lnTo>
                      <a:pt x="145" y="472"/>
                    </a:lnTo>
                    <a:lnTo>
                      <a:pt x="148" y="469"/>
                    </a:lnTo>
                    <a:lnTo>
                      <a:pt x="151" y="467"/>
                    </a:lnTo>
                    <a:lnTo>
                      <a:pt x="154" y="465"/>
                    </a:lnTo>
                    <a:lnTo>
                      <a:pt x="157" y="462"/>
                    </a:lnTo>
                    <a:lnTo>
                      <a:pt x="160" y="460"/>
                    </a:lnTo>
                    <a:lnTo>
                      <a:pt x="163" y="457"/>
                    </a:lnTo>
                    <a:lnTo>
                      <a:pt x="166" y="455"/>
                    </a:lnTo>
                    <a:lnTo>
                      <a:pt x="169" y="453"/>
                    </a:lnTo>
                    <a:lnTo>
                      <a:pt x="172" y="450"/>
                    </a:lnTo>
                    <a:lnTo>
                      <a:pt x="175" y="448"/>
                    </a:lnTo>
                    <a:lnTo>
                      <a:pt x="178" y="446"/>
                    </a:lnTo>
                    <a:lnTo>
                      <a:pt x="182" y="443"/>
                    </a:lnTo>
                    <a:lnTo>
                      <a:pt x="185" y="441"/>
                    </a:lnTo>
                    <a:lnTo>
                      <a:pt x="188" y="439"/>
                    </a:lnTo>
                    <a:lnTo>
                      <a:pt x="191" y="436"/>
                    </a:lnTo>
                    <a:lnTo>
                      <a:pt x="194" y="434"/>
                    </a:lnTo>
                    <a:lnTo>
                      <a:pt x="197" y="431"/>
                    </a:lnTo>
                    <a:lnTo>
                      <a:pt x="200" y="429"/>
                    </a:lnTo>
                    <a:lnTo>
                      <a:pt x="203" y="427"/>
                    </a:lnTo>
                    <a:lnTo>
                      <a:pt x="206" y="424"/>
                    </a:lnTo>
                    <a:lnTo>
                      <a:pt x="209" y="422"/>
                    </a:lnTo>
                    <a:lnTo>
                      <a:pt x="212" y="419"/>
                    </a:lnTo>
                    <a:lnTo>
                      <a:pt x="215" y="417"/>
                    </a:lnTo>
                    <a:lnTo>
                      <a:pt x="218" y="415"/>
                    </a:lnTo>
                    <a:lnTo>
                      <a:pt x="221" y="412"/>
                    </a:lnTo>
                    <a:lnTo>
                      <a:pt x="224" y="410"/>
                    </a:lnTo>
                    <a:lnTo>
                      <a:pt x="227" y="407"/>
                    </a:lnTo>
                    <a:lnTo>
                      <a:pt x="230" y="405"/>
                    </a:lnTo>
                    <a:lnTo>
                      <a:pt x="233" y="402"/>
                    </a:lnTo>
                    <a:lnTo>
                      <a:pt x="236" y="400"/>
                    </a:lnTo>
                    <a:lnTo>
                      <a:pt x="239" y="398"/>
                    </a:lnTo>
                    <a:lnTo>
                      <a:pt x="242" y="395"/>
                    </a:lnTo>
                    <a:lnTo>
                      <a:pt x="245" y="393"/>
                    </a:lnTo>
                    <a:lnTo>
                      <a:pt x="248" y="390"/>
                    </a:lnTo>
                    <a:lnTo>
                      <a:pt x="251" y="388"/>
                    </a:lnTo>
                    <a:lnTo>
                      <a:pt x="254" y="385"/>
                    </a:lnTo>
                    <a:lnTo>
                      <a:pt x="257" y="383"/>
                    </a:lnTo>
                    <a:lnTo>
                      <a:pt x="260" y="380"/>
                    </a:lnTo>
                    <a:lnTo>
                      <a:pt x="263" y="378"/>
                    </a:lnTo>
                    <a:lnTo>
                      <a:pt x="266" y="376"/>
                    </a:lnTo>
                    <a:lnTo>
                      <a:pt x="269" y="373"/>
                    </a:lnTo>
                    <a:lnTo>
                      <a:pt x="272" y="371"/>
                    </a:lnTo>
                    <a:lnTo>
                      <a:pt x="276" y="368"/>
                    </a:lnTo>
                    <a:lnTo>
                      <a:pt x="279" y="366"/>
                    </a:lnTo>
                    <a:lnTo>
                      <a:pt x="282" y="364"/>
                    </a:lnTo>
                    <a:lnTo>
                      <a:pt x="285" y="361"/>
                    </a:lnTo>
                    <a:lnTo>
                      <a:pt x="288" y="359"/>
                    </a:lnTo>
                    <a:lnTo>
                      <a:pt x="291" y="357"/>
                    </a:lnTo>
                    <a:lnTo>
                      <a:pt x="294" y="354"/>
                    </a:lnTo>
                    <a:lnTo>
                      <a:pt x="297" y="352"/>
                    </a:lnTo>
                    <a:lnTo>
                      <a:pt x="300" y="350"/>
                    </a:lnTo>
                    <a:lnTo>
                      <a:pt x="303" y="348"/>
                    </a:lnTo>
                    <a:lnTo>
                      <a:pt x="306" y="345"/>
                    </a:lnTo>
                    <a:lnTo>
                      <a:pt x="309" y="343"/>
                    </a:lnTo>
                    <a:lnTo>
                      <a:pt x="312" y="341"/>
                    </a:lnTo>
                    <a:lnTo>
                      <a:pt x="315" y="339"/>
                    </a:lnTo>
                    <a:lnTo>
                      <a:pt x="318" y="337"/>
                    </a:lnTo>
                    <a:lnTo>
                      <a:pt x="321" y="334"/>
                    </a:lnTo>
                    <a:lnTo>
                      <a:pt x="324" y="332"/>
                    </a:lnTo>
                    <a:lnTo>
                      <a:pt x="327" y="330"/>
                    </a:lnTo>
                    <a:lnTo>
                      <a:pt x="330" y="328"/>
                    </a:lnTo>
                    <a:lnTo>
                      <a:pt x="333" y="326"/>
                    </a:lnTo>
                    <a:lnTo>
                      <a:pt x="336" y="324"/>
                    </a:lnTo>
                    <a:lnTo>
                      <a:pt x="339" y="322"/>
                    </a:lnTo>
                    <a:lnTo>
                      <a:pt x="342" y="319"/>
                    </a:lnTo>
                    <a:lnTo>
                      <a:pt x="345" y="317"/>
                    </a:lnTo>
                    <a:lnTo>
                      <a:pt x="348" y="315"/>
                    </a:lnTo>
                    <a:lnTo>
                      <a:pt x="351" y="313"/>
                    </a:lnTo>
                    <a:lnTo>
                      <a:pt x="354" y="311"/>
                    </a:lnTo>
                    <a:lnTo>
                      <a:pt x="357" y="309"/>
                    </a:lnTo>
                    <a:lnTo>
                      <a:pt x="360" y="307"/>
                    </a:lnTo>
                    <a:lnTo>
                      <a:pt x="363" y="305"/>
                    </a:lnTo>
                    <a:lnTo>
                      <a:pt x="367" y="302"/>
                    </a:lnTo>
                    <a:lnTo>
                      <a:pt x="370" y="300"/>
                    </a:lnTo>
                    <a:lnTo>
                      <a:pt x="373" y="298"/>
                    </a:lnTo>
                    <a:lnTo>
                      <a:pt x="376" y="296"/>
                    </a:lnTo>
                    <a:lnTo>
                      <a:pt x="379" y="294"/>
                    </a:lnTo>
                    <a:lnTo>
                      <a:pt x="382" y="292"/>
                    </a:lnTo>
                    <a:lnTo>
                      <a:pt x="385" y="290"/>
                    </a:lnTo>
                    <a:lnTo>
                      <a:pt x="388" y="287"/>
                    </a:lnTo>
                    <a:lnTo>
                      <a:pt x="391" y="285"/>
                    </a:lnTo>
                    <a:lnTo>
                      <a:pt x="394" y="283"/>
                    </a:lnTo>
                    <a:lnTo>
                      <a:pt x="397" y="281"/>
                    </a:lnTo>
                    <a:lnTo>
                      <a:pt x="400" y="279"/>
                    </a:lnTo>
                    <a:lnTo>
                      <a:pt x="403" y="276"/>
                    </a:lnTo>
                    <a:lnTo>
                      <a:pt x="406" y="274"/>
                    </a:lnTo>
                    <a:lnTo>
                      <a:pt x="409" y="272"/>
                    </a:lnTo>
                    <a:lnTo>
                      <a:pt x="412" y="269"/>
                    </a:lnTo>
                    <a:lnTo>
                      <a:pt x="415" y="267"/>
                    </a:lnTo>
                    <a:lnTo>
                      <a:pt x="418" y="265"/>
                    </a:lnTo>
                    <a:lnTo>
                      <a:pt x="421" y="263"/>
                    </a:lnTo>
                    <a:lnTo>
                      <a:pt x="424" y="260"/>
                    </a:lnTo>
                    <a:lnTo>
                      <a:pt x="427" y="258"/>
                    </a:lnTo>
                    <a:lnTo>
                      <a:pt x="430" y="256"/>
                    </a:lnTo>
                    <a:lnTo>
                      <a:pt x="433" y="253"/>
                    </a:lnTo>
                    <a:lnTo>
                      <a:pt x="436" y="251"/>
                    </a:lnTo>
                    <a:lnTo>
                      <a:pt x="439" y="249"/>
                    </a:lnTo>
                    <a:lnTo>
                      <a:pt x="442" y="246"/>
                    </a:lnTo>
                    <a:lnTo>
                      <a:pt x="445" y="244"/>
                    </a:lnTo>
                    <a:lnTo>
                      <a:pt x="448" y="242"/>
                    </a:lnTo>
                    <a:lnTo>
                      <a:pt x="451" y="239"/>
                    </a:lnTo>
                    <a:lnTo>
                      <a:pt x="454" y="237"/>
                    </a:lnTo>
                    <a:lnTo>
                      <a:pt x="457" y="235"/>
                    </a:lnTo>
                    <a:lnTo>
                      <a:pt x="461" y="232"/>
                    </a:lnTo>
                    <a:lnTo>
                      <a:pt x="464" y="230"/>
                    </a:lnTo>
                    <a:lnTo>
                      <a:pt x="467" y="228"/>
                    </a:lnTo>
                    <a:lnTo>
                      <a:pt x="470" y="225"/>
                    </a:lnTo>
                    <a:lnTo>
                      <a:pt x="473" y="223"/>
                    </a:lnTo>
                    <a:lnTo>
                      <a:pt x="476" y="221"/>
                    </a:lnTo>
                    <a:lnTo>
                      <a:pt x="479" y="219"/>
                    </a:lnTo>
                    <a:lnTo>
                      <a:pt x="482" y="216"/>
                    </a:lnTo>
                    <a:lnTo>
                      <a:pt x="485" y="214"/>
                    </a:lnTo>
                    <a:lnTo>
                      <a:pt x="488" y="212"/>
                    </a:lnTo>
                    <a:lnTo>
                      <a:pt x="491" y="210"/>
                    </a:lnTo>
                    <a:lnTo>
                      <a:pt x="494" y="207"/>
                    </a:lnTo>
                    <a:lnTo>
                      <a:pt x="497" y="205"/>
                    </a:lnTo>
                    <a:lnTo>
                      <a:pt x="500" y="203"/>
                    </a:lnTo>
                    <a:lnTo>
                      <a:pt x="503" y="201"/>
                    </a:lnTo>
                    <a:lnTo>
                      <a:pt x="506" y="199"/>
                    </a:lnTo>
                    <a:lnTo>
                      <a:pt x="509" y="197"/>
                    </a:lnTo>
                    <a:lnTo>
                      <a:pt x="512" y="194"/>
                    </a:lnTo>
                    <a:lnTo>
                      <a:pt x="515" y="192"/>
                    </a:lnTo>
                    <a:lnTo>
                      <a:pt x="518" y="190"/>
                    </a:lnTo>
                    <a:lnTo>
                      <a:pt x="521" y="188"/>
                    </a:lnTo>
                    <a:lnTo>
                      <a:pt x="524" y="186"/>
                    </a:lnTo>
                    <a:lnTo>
                      <a:pt x="527" y="184"/>
                    </a:lnTo>
                    <a:lnTo>
                      <a:pt x="530" y="182"/>
                    </a:lnTo>
                    <a:lnTo>
                      <a:pt x="533" y="179"/>
                    </a:lnTo>
                    <a:lnTo>
                      <a:pt x="536" y="177"/>
                    </a:lnTo>
                    <a:lnTo>
                      <a:pt x="539" y="175"/>
                    </a:lnTo>
                    <a:lnTo>
                      <a:pt x="542" y="173"/>
                    </a:lnTo>
                    <a:lnTo>
                      <a:pt x="545" y="171"/>
                    </a:lnTo>
                    <a:lnTo>
                      <a:pt x="548" y="169"/>
                    </a:lnTo>
                    <a:lnTo>
                      <a:pt x="551" y="167"/>
                    </a:lnTo>
                    <a:lnTo>
                      <a:pt x="555" y="164"/>
                    </a:lnTo>
                    <a:lnTo>
                      <a:pt x="558" y="162"/>
                    </a:lnTo>
                    <a:lnTo>
                      <a:pt x="561" y="160"/>
                    </a:lnTo>
                    <a:lnTo>
                      <a:pt x="564" y="158"/>
                    </a:lnTo>
                    <a:lnTo>
                      <a:pt x="567" y="156"/>
                    </a:lnTo>
                    <a:lnTo>
                      <a:pt x="570" y="154"/>
                    </a:lnTo>
                    <a:lnTo>
                      <a:pt x="573" y="151"/>
                    </a:lnTo>
                    <a:lnTo>
                      <a:pt x="576" y="149"/>
                    </a:lnTo>
                    <a:lnTo>
                      <a:pt x="579" y="147"/>
                    </a:lnTo>
                    <a:lnTo>
                      <a:pt x="582" y="145"/>
                    </a:lnTo>
                    <a:lnTo>
                      <a:pt x="585" y="142"/>
                    </a:lnTo>
                    <a:lnTo>
                      <a:pt x="588" y="140"/>
                    </a:lnTo>
                    <a:lnTo>
                      <a:pt x="591" y="138"/>
                    </a:lnTo>
                    <a:lnTo>
                      <a:pt x="594" y="136"/>
                    </a:lnTo>
                    <a:lnTo>
                      <a:pt x="597" y="133"/>
                    </a:lnTo>
                    <a:lnTo>
                      <a:pt x="600" y="131"/>
                    </a:lnTo>
                    <a:lnTo>
                      <a:pt x="603" y="129"/>
                    </a:lnTo>
                    <a:lnTo>
                      <a:pt x="606" y="126"/>
                    </a:lnTo>
                    <a:lnTo>
                      <a:pt x="609" y="124"/>
                    </a:lnTo>
                    <a:lnTo>
                      <a:pt x="612" y="122"/>
                    </a:lnTo>
                    <a:lnTo>
                      <a:pt x="615" y="119"/>
                    </a:lnTo>
                    <a:lnTo>
                      <a:pt x="618" y="117"/>
                    </a:lnTo>
                    <a:lnTo>
                      <a:pt x="621" y="114"/>
                    </a:lnTo>
                    <a:lnTo>
                      <a:pt x="624" y="112"/>
                    </a:lnTo>
                    <a:lnTo>
                      <a:pt x="627" y="110"/>
                    </a:lnTo>
                    <a:lnTo>
                      <a:pt x="630" y="107"/>
                    </a:lnTo>
                    <a:lnTo>
                      <a:pt x="633" y="105"/>
                    </a:lnTo>
                    <a:lnTo>
                      <a:pt x="636" y="103"/>
                    </a:lnTo>
                    <a:lnTo>
                      <a:pt x="639" y="100"/>
                    </a:lnTo>
                    <a:lnTo>
                      <a:pt x="642" y="98"/>
                    </a:lnTo>
                    <a:lnTo>
                      <a:pt x="646" y="95"/>
                    </a:lnTo>
                    <a:lnTo>
                      <a:pt x="649" y="93"/>
                    </a:lnTo>
                    <a:lnTo>
                      <a:pt x="652" y="91"/>
                    </a:lnTo>
                    <a:lnTo>
                      <a:pt x="655" y="88"/>
                    </a:lnTo>
                    <a:lnTo>
                      <a:pt x="658" y="86"/>
                    </a:lnTo>
                    <a:lnTo>
                      <a:pt x="661" y="84"/>
                    </a:lnTo>
                    <a:lnTo>
                      <a:pt x="664" y="82"/>
                    </a:lnTo>
                    <a:lnTo>
                      <a:pt x="667" y="79"/>
                    </a:lnTo>
                    <a:lnTo>
                      <a:pt x="670" y="77"/>
                    </a:lnTo>
                    <a:lnTo>
                      <a:pt x="673" y="75"/>
                    </a:lnTo>
                    <a:lnTo>
                      <a:pt x="676" y="72"/>
                    </a:lnTo>
                    <a:lnTo>
                      <a:pt x="679" y="70"/>
                    </a:lnTo>
                    <a:lnTo>
                      <a:pt x="682" y="68"/>
                    </a:lnTo>
                    <a:lnTo>
                      <a:pt x="685" y="66"/>
                    </a:lnTo>
                    <a:lnTo>
                      <a:pt x="688" y="64"/>
                    </a:lnTo>
                    <a:lnTo>
                      <a:pt x="691" y="62"/>
                    </a:lnTo>
                    <a:lnTo>
                      <a:pt x="694" y="59"/>
                    </a:lnTo>
                    <a:lnTo>
                      <a:pt x="697" y="57"/>
                    </a:lnTo>
                    <a:lnTo>
                      <a:pt x="700" y="55"/>
                    </a:lnTo>
                    <a:lnTo>
                      <a:pt x="703" y="53"/>
                    </a:lnTo>
                    <a:lnTo>
                      <a:pt x="706" y="51"/>
                    </a:lnTo>
                    <a:lnTo>
                      <a:pt x="709" y="49"/>
                    </a:lnTo>
                    <a:lnTo>
                      <a:pt x="712" y="47"/>
                    </a:lnTo>
                    <a:lnTo>
                      <a:pt x="715" y="44"/>
                    </a:lnTo>
                    <a:lnTo>
                      <a:pt x="718" y="42"/>
                    </a:lnTo>
                    <a:lnTo>
                      <a:pt x="721" y="40"/>
                    </a:lnTo>
                    <a:lnTo>
                      <a:pt x="724" y="38"/>
                    </a:lnTo>
                    <a:lnTo>
                      <a:pt x="727" y="36"/>
                    </a:lnTo>
                    <a:lnTo>
                      <a:pt x="730" y="33"/>
                    </a:lnTo>
                    <a:lnTo>
                      <a:pt x="733" y="31"/>
                    </a:lnTo>
                    <a:lnTo>
                      <a:pt x="736" y="29"/>
                    </a:lnTo>
                    <a:lnTo>
                      <a:pt x="740" y="26"/>
                    </a:lnTo>
                    <a:lnTo>
                      <a:pt x="743" y="24"/>
                    </a:lnTo>
                    <a:lnTo>
                      <a:pt x="746" y="22"/>
                    </a:lnTo>
                    <a:lnTo>
                      <a:pt x="749" y="19"/>
                    </a:lnTo>
                    <a:lnTo>
                      <a:pt x="752" y="17"/>
                    </a:lnTo>
                    <a:lnTo>
                      <a:pt x="755" y="14"/>
                    </a:lnTo>
                    <a:lnTo>
                      <a:pt x="758" y="11"/>
                    </a:lnTo>
                    <a:lnTo>
                      <a:pt x="761" y="9"/>
                    </a:lnTo>
                    <a:lnTo>
                      <a:pt x="764" y="6"/>
                    </a:lnTo>
                    <a:lnTo>
                      <a:pt x="767" y="3"/>
                    </a:lnTo>
                    <a:lnTo>
                      <a:pt x="770" y="0"/>
                    </a:lnTo>
                  </a:path>
                </a:pathLst>
              </a:custGeom>
              <a:noFill/>
              <a:ln w="6350" cap="rnd">
                <a:solidFill>
                  <a:srgbClr val="0064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 sz="2400"/>
              </a:p>
            </p:txBody>
          </p:sp>
          <p:sp>
            <p:nvSpPr>
              <p:cNvPr id="50" name="Rectangle 47">
                <a:extLst>
                  <a:ext uri="{FF2B5EF4-FFF2-40B4-BE49-F238E27FC236}">
                    <a16:creationId xmlns:a16="http://schemas.microsoft.com/office/drawing/2014/main" id="{CC5F1E0D-A414-4CFD-B6C7-EBE142012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6187" y="5099050"/>
                <a:ext cx="141064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75</a:t>
                </a:r>
                <a:endParaRPr kumimoji="0" lang="fr-FR" alt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Rectangle 48">
                <a:extLst>
                  <a:ext uri="{FF2B5EF4-FFF2-40B4-BE49-F238E27FC236}">
                    <a16:creationId xmlns:a16="http://schemas.microsoft.com/office/drawing/2014/main" id="{F23A96EB-7436-4FC1-BC7C-E51AFD7DD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9371" y="4872038"/>
                <a:ext cx="211597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100</a:t>
                </a:r>
                <a:endParaRPr kumimoji="0" lang="fr-FR" alt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" name="Rectangle 49">
                <a:extLst>
                  <a:ext uri="{FF2B5EF4-FFF2-40B4-BE49-F238E27FC236}">
                    <a16:creationId xmlns:a16="http://schemas.microsoft.com/office/drawing/2014/main" id="{409CBDAE-5C6B-4420-80B2-0AB7F9762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1362" y="4559240"/>
                <a:ext cx="211597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139</a:t>
                </a:r>
                <a:endParaRPr kumimoji="0" lang="fr-FR" altLang="fr-F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3" name="Rectangle 50">
                <a:extLst>
                  <a:ext uri="{FF2B5EF4-FFF2-40B4-BE49-F238E27FC236}">
                    <a16:creationId xmlns:a16="http://schemas.microsoft.com/office/drawing/2014/main" id="{A3011150-CAD0-4F50-8A2D-D793F95D4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9121" y="4416425"/>
                <a:ext cx="211597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150</a:t>
                </a:r>
                <a:endParaRPr kumimoji="0" lang="fr-FR" alt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" name="Rectangle 51">
                <a:extLst>
                  <a:ext uri="{FF2B5EF4-FFF2-40B4-BE49-F238E27FC236}">
                    <a16:creationId xmlns:a16="http://schemas.microsoft.com/office/drawing/2014/main" id="{A43441DF-27B9-4F42-9DA1-ABAFDA64F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2765" y="4290426"/>
                <a:ext cx="211597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160</a:t>
                </a:r>
                <a:endParaRPr kumimoji="0" lang="fr-FR" altLang="fr-F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" name="Rectangle 52">
                <a:extLst>
                  <a:ext uri="{FF2B5EF4-FFF2-40B4-BE49-F238E27FC236}">
                    <a16:creationId xmlns:a16="http://schemas.microsoft.com/office/drawing/2014/main" id="{9908BAAC-76BB-4F55-8F51-9E80535DF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6971" y="3962400"/>
                <a:ext cx="211597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200</a:t>
                </a:r>
                <a:endParaRPr kumimoji="0" lang="fr-FR" alt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" name="Rectangle 53">
                <a:extLst>
                  <a:ext uri="{FF2B5EF4-FFF2-40B4-BE49-F238E27FC236}">
                    <a16:creationId xmlns:a16="http://schemas.microsoft.com/office/drawing/2014/main" id="{4122A5E3-73D5-4DB5-98F5-478BDA30C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8471" y="3514725"/>
                <a:ext cx="211597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250</a:t>
                </a:r>
                <a:endParaRPr kumimoji="0" lang="fr-FR" alt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" name="Rectangle 54">
                <a:extLst>
                  <a:ext uri="{FF2B5EF4-FFF2-40B4-BE49-F238E27FC236}">
                    <a16:creationId xmlns:a16="http://schemas.microsoft.com/office/drawing/2014/main" id="{0411213E-F6A0-4990-BE83-20BCFFF73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3471" y="3059113"/>
                <a:ext cx="211597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300</a:t>
                </a:r>
                <a:endParaRPr kumimoji="0" lang="fr-FR" alt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" name="Rectangle 55">
                <a:extLst>
                  <a:ext uri="{FF2B5EF4-FFF2-40B4-BE49-F238E27FC236}">
                    <a16:creationId xmlns:a16="http://schemas.microsoft.com/office/drawing/2014/main" id="{B4B2BA35-436C-4275-8783-CA22C8274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8134" y="2695575"/>
                <a:ext cx="211597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340</a:t>
                </a:r>
                <a:endParaRPr kumimoji="0" lang="fr-FR" alt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" name="Rectangle 56">
                <a:extLst>
                  <a:ext uri="{FF2B5EF4-FFF2-40B4-BE49-F238E27FC236}">
                    <a16:creationId xmlns:a16="http://schemas.microsoft.com/office/drawing/2014/main" id="{3A572266-1AE4-4342-8BC1-276E87B3A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1959" y="2605088"/>
                <a:ext cx="211597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350</a:t>
                </a:r>
                <a:endParaRPr kumimoji="0" lang="fr-FR" alt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0" name="Rectangle 57">
                <a:extLst>
                  <a:ext uri="{FF2B5EF4-FFF2-40B4-BE49-F238E27FC236}">
                    <a16:creationId xmlns:a16="http://schemas.microsoft.com/office/drawing/2014/main" id="{887FB214-3DAB-42BB-9604-830DFD5D3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8546" y="2149475"/>
                <a:ext cx="211597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400</a:t>
                </a:r>
                <a:endParaRPr kumimoji="0" lang="fr-FR" alt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" name="Rectangle 58">
                <a:extLst>
                  <a:ext uri="{FF2B5EF4-FFF2-40B4-BE49-F238E27FC236}">
                    <a16:creationId xmlns:a16="http://schemas.microsoft.com/office/drawing/2014/main" id="{4C2B6BAF-61D4-46AE-A9B9-C786B17873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99096" y="1695450"/>
                <a:ext cx="211597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450</a:t>
                </a:r>
                <a:endParaRPr kumimoji="0" lang="fr-FR" altLang="fr-F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" name="Rectangle 59">
                <a:extLst>
                  <a:ext uri="{FF2B5EF4-FFF2-40B4-BE49-F238E27FC236}">
                    <a16:creationId xmlns:a16="http://schemas.microsoft.com/office/drawing/2014/main" id="{D8C9B343-5DF9-4AB4-A2F4-4E692E269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1544" y="1454894"/>
                <a:ext cx="211597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490</a:t>
                </a:r>
                <a:endParaRPr kumimoji="0" lang="fr-FR" altLang="fr-F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" name="Rectangle 60">
                <a:extLst>
                  <a:ext uri="{FF2B5EF4-FFF2-40B4-BE49-F238E27FC236}">
                    <a16:creationId xmlns:a16="http://schemas.microsoft.com/office/drawing/2014/main" id="{50C77A81-52A5-42FA-BCC0-06552F430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4833" y="1169784"/>
                <a:ext cx="211597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500</a:t>
                </a:r>
                <a:endParaRPr kumimoji="0" lang="fr-FR" altLang="fr-F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0" name="Groupe 69">
              <a:extLst>
                <a:ext uri="{FF2B5EF4-FFF2-40B4-BE49-F238E27FC236}">
                  <a16:creationId xmlns:a16="http://schemas.microsoft.com/office/drawing/2014/main" id="{777E4616-9DD9-4B06-B687-878FE84F9B8D}"/>
                </a:ext>
              </a:extLst>
            </p:cNvPr>
            <p:cNvGrpSpPr/>
            <p:nvPr/>
          </p:nvGrpSpPr>
          <p:grpSpPr>
            <a:xfrm>
              <a:off x="1061689" y="3430487"/>
              <a:ext cx="3460164" cy="1632610"/>
              <a:chOff x="3676650" y="3648075"/>
              <a:chExt cx="3819526" cy="923925"/>
            </a:xfrm>
          </p:grpSpPr>
          <p:cxnSp>
            <p:nvCxnSpPr>
              <p:cNvPr id="111" name="Connecteur droit 110">
                <a:extLst>
                  <a:ext uri="{FF2B5EF4-FFF2-40B4-BE49-F238E27FC236}">
                    <a16:creationId xmlns:a16="http://schemas.microsoft.com/office/drawing/2014/main" id="{B3733083-AD67-4156-BEE1-150BC707C3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6650" y="3648075"/>
                <a:ext cx="0" cy="92392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111">
                <a:extLst>
                  <a:ext uri="{FF2B5EF4-FFF2-40B4-BE49-F238E27FC236}">
                    <a16:creationId xmlns:a16="http://schemas.microsoft.com/office/drawing/2014/main" id="{159818E1-BBFA-4331-9D55-AE679171CC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76675" y="3648075"/>
                <a:ext cx="0" cy="92392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Connecteur droit 112">
                <a:extLst>
                  <a:ext uri="{FF2B5EF4-FFF2-40B4-BE49-F238E27FC236}">
                    <a16:creationId xmlns:a16="http://schemas.microsoft.com/office/drawing/2014/main" id="{82091741-FF2C-44DB-8A1B-7E2C290B50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0050" y="3648075"/>
                <a:ext cx="0" cy="92392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Connecteur droit 113">
                <a:extLst>
                  <a:ext uri="{FF2B5EF4-FFF2-40B4-BE49-F238E27FC236}">
                    <a16:creationId xmlns:a16="http://schemas.microsoft.com/office/drawing/2014/main" id="{0C82C9B4-ACFA-48DC-942E-4D0EC4C7E1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0537" y="3648075"/>
                <a:ext cx="0" cy="92392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114">
                <a:extLst>
                  <a:ext uri="{FF2B5EF4-FFF2-40B4-BE49-F238E27FC236}">
                    <a16:creationId xmlns:a16="http://schemas.microsoft.com/office/drawing/2014/main" id="{58BA5C54-69B4-42FC-878F-407B100BE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6262" y="3648075"/>
                <a:ext cx="0" cy="92392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>
                <a:extLst>
                  <a:ext uri="{FF2B5EF4-FFF2-40B4-BE49-F238E27FC236}">
                    <a16:creationId xmlns:a16="http://schemas.microsoft.com/office/drawing/2014/main" id="{EFE0125D-EF8D-418B-9961-89BF38B4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3925" y="3648075"/>
                <a:ext cx="0" cy="92392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>
                <a:extLst>
                  <a:ext uri="{FF2B5EF4-FFF2-40B4-BE49-F238E27FC236}">
                    <a16:creationId xmlns:a16="http://schemas.microsoft.com/office/drawing/2014/main" id="{92CA88A6-8C83-4AB8-BEFA-4922B18A42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2075" y="3648075"/>
                <a:ext cx="0" cy="92392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>
                <a:extLst>
                  <a:ext uri="{FF2B5EF4-FFF2-40B4-BE49-F238E27FC236}">
                    <a16:creationId xmlns:a16="http://schemas.microsoft.com/office/drawing/2014/main" id="{7CF89D26-5C2A-4CEC-9295-45E60487B7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3088" y="3648075"/>
                <a:ext cx="0" cy="92392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>
                <a:extLst>
                  <a:ext uri="{FF2B5EF4-FFF2-40B4-BE49-F238E27FC236}">
                    <a16:creationId xmlns:a16="http://schemas.microsoft.com/office/drawing/2014/main" id="{B81CFB7C-E6F4-47DE-A6C0-DCD561D28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9801" y="3648075"/>
                <a:ext cx="0" cy="92392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AD62F8F5-8E64-49FF-BBBC-C3FB71EC8E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0290" y="3648075"/>
                <a:ext cx="0" cy="92392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BBED6366-C12E-40DB-8190-0A8185719F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1302" y="3648075"/>
                <a:ext cx="0" cy="92392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FA9E2C07-2C59-40CA-95CF-3F835097A8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3264" y="3648075"/>
                <a:ext cx="0" cy="92392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>
                <a:extLst>
                  <a:ext uri="{FF2B5EF4-FFF2-40B4-BE49-F238E27FC236}">
                    <a16:creationId xmlns:a16="http://schemas.microsoft.com/office/drawing/2014/main" id="{EB3B475D-25D9-45B4-8695-A925D61CB0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9976" y="3648075"/>
                <a:ext cx="0" cy="92392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84DCDC18-3470-4834-840E-90CFBD1C5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6176" y="3648075"/>
                <a:ext cx="0" cy="92392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47">
              <a:extLst>
                <a:ext uri="{FF2B5EF4-FFF2-40B4-BE49-F238E27FC236}">
                  <a16:creationId xmlns:a16="http://schemas.microsoft.com/office/drawing/2014/main" id="{F7351DB3-991F-4A27-A378-5C756F72A5D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26131" y="1196523"/>
              <a:ext cx="5411720" cy="4632244"/>
              <a:chOff x="1735" y="197"/>
              <a:chExt cx="3763" cy="3221"/>
            </a:xfrm>
          </p:grpSpPr>
          <p:sp>
            <p:nvSpPr>
              <p:cNvPr id="73" name="Freeform 50">
                <a:extLst>
                  <a:ext uri="{FF2B5EF4-FFF2-40B4-BE49-F238E27FC236}">
                    <a16:creationId xmlns:a16="http://schemas.microsoft.com/office/drawing/2014/main" id="{59C6AB6A-7AF8-4DA2-8A83-DE50AC4D9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0" y="2122"/>
                <a:ext cx="479" cy="769"/>
              </a:xfrm>
              <a:custGeom>
                <a:avLst/>
                <a:gdLst>
                  <a:gd name="T0" fmla="*/ 1 w 123"/>
                  <a:gd name="T1" fmla="*/ 160 h 161"/>
                  <a:gd name="T2" fmla="*/ 3 w 123"/>
                  <a:gd name="T3" fmla="*/ 160 h 161"/>
                  <a:gd name="T4" fmla="*/ 5 w 123"/>
                  <a:gd name="T5" fmla="*/ 159 h 161"/>
                  <a:gd name="T6" fmla="*/ 7 w 123"/>
                  <a:gd name="T7" fmla="*/ 157 h 161"/>
                  <a:gd name="T8" fmla="*/ 9 w 123"/>
                  <a:gd name="T9" fmla="*/ 155 h 161"/>
                  <a:gd name="T10" fmla="*/ 11 w 123"/>
                  <a:gd name="T11" fmla="*/ 159 h 161"/>
                  <a:gd name="T12" fmla="*/ 13 w 123"/>
                  <a:gd name="T13" fmla="*/ 158 h 161"/>
                  <a:gd name="T14" fmla="*/ 15 w 123"/>
                  <a:gd name="T15" fmla="*/ 160 h 161"/>
                  <a:gd name="T16" fmla="*/ 17 w 123"/>
                  <a:gd name="T17" fmla="*/ 159 h 161"/>
                  <a:gd name="T18" fmla="*/ 19 w 123"/>
                  <a:gd name="T19" fmla="*/ 150 h 161"/>
                  <a:gd name="T20" fmla="*/ 21 w 123"/>
                  <a:gd name="T21" fmla="*/ 157 h 161"/>
                  <a:gd name="T22" fmla="*/ 23 w 123"/>
                  <a:gd name="T23" fmla="*/ 156 h 161"/>
                  <a:gd name="T24" fmla="*/ 25 w 123"/>
                  <a:gd name="T25" fmla="*/ 159 h 161"/>
                  <a:gd name="T26" fmla="*/ 27 w 123"/>
                  <a:gd name="T27" fmla="*/ 159 h 161"/>
                  <a:gd name="T28" fmla="*/ 29 w 123"/>
                  <a:gd name="T29" fmla="*/ 160 h 161"/>
                  <a:gd name="T30" fmla="*/ 31 w 123"/>
                  <a:gd name="T31" fmla="*/ 160 h 161"/>
                  <a:gd name="T32" fmla="*/ 33 w 123"/>
                  <a:gd name="T33" fmla="*/ 160 h 161"/>
                  <a:gd name="T34" fmla="*/ 35 w 123"/>
                  <a:gd name="T35" fmla="*/ 160 h 161"/>
                  <a:gd name="T36" fmla="*/ 37 w 123"/>
                  <a:gd name="T37" fmla="*/ 160 h 161"/>
                  <a:gd name="T38" fmla="*/ 39 w 123"/>
                  <a:gd name="T39" fmla="*/ 160 h 161"/>
                  <a:gd name="T40" fmla="*/ 41 w 123"/>
                  <a:gd name="T41" fmla="*/ 160 h 161"/>
                  <a:gd name="T42" fmla="*/ 43 w 123"/>
                  <a:gd name="T43" fmla="*/ 160 h 161"/>
                  <a:gd name="T44" fmla="*/ 45 w 123"/>
                  <a:gd name="T45" fmla="*/ 160 h 161"/>
                  <a:gd name="T46" fmla="*/ 47 w 123"/>
                  <a:gd name="T47" fmla="*/ 160 h 161"/>
                  <a:gd name="T48" fmla="*/ 49 w 123"/>
                  <a:gd name="T49" fmla="*/ 160 h 161"/>
                  <a:gd name="T50" fmla="*/ 51 w 123"/>
                  <a:gd name="T51" fmla="*/ 160 h 161"/>
                  <a:gd name="T52" fmla="*/ 53 w 123"/>
                  <a:gd name="T53" fmla="*/ 160 h 161"/>
                  <a:gd name="T54" fmla="*/ 55 w 123"/>
                  <a:gd name="T55" fmla="*/ 160 h 161"/>
                  <a:gd name="T56" fmla="*/ 57 w 123"/>
                  <a:gd name="T57" fmla="*/ 160 h 161"/>
                  <a:gd name="T58" fmla="*/ 59 w 123"/>
                  <a:gd name="T59" fmla="*/ 160 h 161"/>
                  <a:gd name="T60" fmla="*/ 61 w 123"/>
                  <a:gd name="T61" fmla="*/ 160 h 161"/>
                  <a:gd name="T62" fmla="*/ 63 w 123"/>
                  <a:gd name="T63" fmla="*/ 160 h 161"/>
                  <a:gd name="T64" fmla="*/ 65 w 123"/>
                  <a:gd name="T65" fmla="*/ 159 h 161"/>
                  <a:gd name="T66" fmla="*/ 67 w 123"/>
                  <a:gd name="T67" fmla="*/ 160 h 161"/>
                  <a:gd name="T68" fmla="*/ 69 w 123"/>
                  <a:gd name="T69" fmla="*/ 160 h 161"/>
                  <a:gd name="T70" fmla="*/ 71 w 123"/>
                  <a:gd name="T71" fmla="*/ 160 h 161"/>
                  <a:gd name="T72" fmla="*/ 73 w 123"/>
                  <a:gd name="T73" fmla="*/ 160 h 161"/>
                  <a:gd name="T74" fmla="*/ 75 w 123"/>
                  <a:gd name="T75" fmla="*/ 160 h 161"/>
                  <a:gd name="T76" fmla="*/ 77 w 123"/>
                  <a:gd name="T77" fmla="*/ 160 h 161"/>
                  <a:gd name="T78" fmla="*/ 79 w 123"/>
                  <a:gd name="T79" fmla="*/ 158 h 161"/>
                  <a:gd name="T80" fmla="*/ 81 w 123"/>
                  <a:gd name="T81" fmla="*/ 156 h 161"/>
                  <a:gd name="T82" fmla="*/ 83 w 123"/>
                  <a:gd name="T83" fmla="*/ 159 h 161"/>
                  <a:gd name="T84" fmla="*/ 85 w 123"/>
                  <a:gd name="T85" fmla="*/ 160 h 161"/>
                  <a:gd name="T86" fmla="*/ 87 w 123"/>
                  <a:gd name="T87" fmla="*/ 160 h 161"/>
                  <a:gd name="T88" fmla="*/ 89 w 123"/>
                  <a:gd name="T89" fmla="*/ 160 h 161"/>
                  <a:gd name="T90" fmla="*/ 90 w 123"/>
                  <a:gd name="T91" fmla="*/ 160 h 161"/>
                  <a:gd name="T92" fmla="*/ 92 w 123"/>
                  <a:gd name="T93" fmla="*/ 160 h 161"/>
                  <a:gd name="T94" fmla="*/ 94 w 123"/>
                  <a:gd name="T95" fmla="*/ 160 h 161"/>
                  <a:gd name="T96" fmla="*/ 96 w 123"/>
                  <a:gd name="T97" fmla="*/ 160 h 161"/>
                  <a:gd name="T98" fmla="*/ 98 w 123"/>
                  <a:gd name="T99" fmla="*/ 160 h 161"/>
                  <a:gd name="T100" fmla="*/ 100 w 123"/>
                  <a:gd name="T101" fmla="*/ 160 h 161"/>
                  <a:gd name="T102" fmla="*/ 102 w 123"/>
                  <a:gd name="T103" fmla="*/ 160 h 161"/>
                  <a:gd name="T104" fmla="*/ 104 w 123"/>
                  <a:gd name="T105" fmla="*/ 160 h 161"/>
                  <a:gd name="T106" fmla="*/ 106 w 123"/>
                  <a:gd name="T107" fmla="*/ 160 h 161"/>
                  <a:gd name="T108" fmla="*/ 108 w 123"/>
                  <a:gd name="T109" fmla="*/ 160 h 161"/>
                  <a:gd name="T110" fmla="*/ 110 w 123"/>
                  <a:gd name="T111" fmla="*/ 160 h 161"/>
                  <a:gd name="T112" fmla="*/ 112 w 123"/>
                  <a:gd name="T113" fmla="*/ 160 h 161"/>
                  <a:gd name="T114" fmla="*/ 114 w 123"/>
                  <a:gd name="T115" fmla="*/ 160 h 161"/>
                  <a:gd name="T116" fmla="*/ 116 w 123"/>
                  <a:gd name="T117" fmla="*/ 160 h 161"/>
                  <a:gd name="T118" fmla="*/ 118 w 123"/>
                  <a:gd name="T119" fmla="*/ 160 h 161"/>
                  <a:gd name="T120" fmla="*/ 120 w 123"/>
                  <a:gd name="T121" fmla="*/ 160 h 161"/>
                  <a:gd name="T122" fmla="*/ 122 w 123"/>
                  <a:gd name="T123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/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74" name="Freeform 51">
                <a:extLst>
                  <a:ext uri="{FF2B5EF4-FFF2-40B4-BE49-F238E27FC236}">
                    <a16:creationId xmlns:a16="http://schemas.microsoft.com/office/drawing/2014/main" id="{9079B5DF-6DFC-4806-A83E-212E8144E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2107"/>
                <a:ext cx="482" cy="784"/>
              </a:xfrm>
              <a:custGeom>
                <a:avLst/>
                <a:gdLst>
                  <a:gd name="T0" fmla="*/ 2 w 124"/>
                  <a:gd name="T1" fmla="*/ 163 h 164"/>
                  <a:gd name="T2" fmla="*/ 4 w 124"/>
                  <a:gd name="T3" fmla="*/ 163 h 164"/>
                  <a:gd name="T4" fmla="*/ 6 w 124"/>
                  <a:gd name="T5" fmla="*/ 163 h 164"/>
                  <a:gd name="T6" fmla="*/ 8 w 124"/>
                  <a:gd name="T7" fmla="*/ 163 h 164"/>
                  <a:gd name="T8" fmla="*/ 10 w 124"/>
                  <a:gd name="T9" fmla="*/ 163 h 164"/>
                  <a:gd name="T10" fmla="*/ 12 w 124"/>
                  <a:gd name="T11" fmla="*/ 163 h 164"/>
                  <a:gd name="T12" fmla="*/ 14 w 124"/>
                  <a:gd name="T13" fmla="*/ 163 h 164"/>
                  <a:gd name="T14" fmla="*/ 16 w 124"/>
                  <a:gd name="T15" fmla="*/ 163 h 164"/>
                  <a:gd name="T16" fmla="*/ 18 w 124"/>
                  <a:gd name="T17" fmla="*/ 163 h 164"/>
                  <a:gd name="T18" fmla="*/ 20 w 124"/>
                  <a:gd name="T19" fmla="*/ 163 h 164"/>
                  <a:gd name="T20" fmla="*/ 22 w 124"/>
                  <a:gd name="T21" fmla="*/ 163 h 164"/>
                  <a:gd name="T22" fmla="*/ 24 w 124"/>
                  <a:gd name="T23" fmla="*/ 163 h 164"/>
                  <a:gd name="T24" fmla="*/ 26 w 124"/>
                  <a:gd name="T25" fmla="*/ 160 h 164"/>
                  <a:gd name="T26" fmla="*/ 28 w 124"/>
                  <a:gd name="T27" fmla="*/ 134 h 164"/>
                  <a:gd name="T28" fmla="*/ 30 w 124"/>
                  <a:gd name="T29" fmla="*/ 162 h 164"/>
                  <a:gd name="T30" fmla="*/ 32 w 124"/>
                  <a:gd name="T31" fmla="*/ 163 h 164"/>
                  <a:gd name="T32" fmla="*/ 34 w 124"/>
                  <a:gd name="T33" fmla="*/ 163 h 164"/>
                  <a:gd name="T34" fmla="*/ 36 w 124"/>
                  <a:gd name="T35" fmla="*/ 163 h 164"/>
                  <a:gd name="T36" fmla="*/ 38 w 124"/>
                  <a:gd name="T37" fmla="*/ 163 h 164"/>
                  <a:gd name="T38" fmla="*/ 40 w 124"/>
                  <a:gd name="T39" fmla="*/ 163 h 164"/>
                  <a:gd name="T40" fmla="*/ 42 w 124"/>
                  <a:gd name="T41" fmla="*/ 163 h 164"/>
                  <a:gd name="T42" fmla="*/ 44 w 124"/>
                  <a:gd name="T43" fmla="*/ 163 h 164"/>
                  <a:gd name="T44" fmla="*/ 46 w 124"/>
                  <a:gd name="T45" fmla="*/ 163 h 164"/>
                  <a:gd name="T46" fmla="*/ 48 w 124"/>
                  <a:gd name="T47" fmla="*/ 163 h 164"/>
                  <a:gd name="T48" fmla="*/ 50 w 124"/>
                  <a:gd name="T49" fmla="*/ 163 h 164"/>
                  <a:gd name="T50" fmla="*/ 52 w 124"/>
                  <a:gd name="T51" fmla="*/ 163 h 164"/>
                  <a:gd name="T52" fmla="*/ 54 w 124"/>
                  <a:gd name="T53" fmla="*/ 163 h 164"/>
                  <a:gd name="T54" fmla="*/ 56 w 124"/>
                  <a:gd name="T55" fmla="*/ 163 h 164"/>
                  <a:gd name="T56" fmla="*/ 58 w 124"/>
                  <a:gd name="T57" fmla="*/ 163 h 164"/>
                  <a:gd name="T58" fmla="*/ 60 w 124"/>
                  <a:gd name="T59" fmla="*/ 163 h 164"/>
                  <a:gd name="T60" fmla="*/ 62 w 124"/>
                  <a:gd name="T61" fmla="*/ 163 h 164"/>
                  <a:gd name="T62" fmla="*/ 64 w 124"/>
                  <a:gd name="T63" fmla="*/ 163 h 164"/>
                  <a:gd name="T64" fmla="*/ 66 w 124"/>
                  <a:gd name="T65" fmla="*/ 163 h 164"/>
                  <a:gd name="T66" fmla="*/ 68 w 124"/>
                  <a:gd name="T67" fmla="*/ 163 h 164"/>
                  <a:gd name="T68" fmla="*/ 70 w 124"/>
                  <a:gd name="T69" fmla="*/ 163 h 164"/>
                  <a:gd name="T70" fmla="*/ 72 w 124"/>
                  <a:gd name="T71" fmla="*/ 163 h 164"/>
                  <a:gd name="T72" fmla="*/ 74 w 124"/>
                  <a:gd name="T73" fmla="*/ 163 h 164"/>
                  <a:gd name="T74" fmla="*/ 76 w 124"/>
                  <a:gd name="T75" fmla="*/ 163 h 164"/>
                  <a:gd name="T76" fmla="*/ 78 w 124"/>
                  <a:gd name="T77" fmla="*/ 163 h 164"/>
                  <a:gd name="T78" fmla="*/ 80 w 124"/>
                  <a:gd name="T79" fmla="*/ 163 h 164"/>
                  <a:gd name="T80" fmla="*/ 81 w 124"/>
                  <a:gd name="T81" fmla="*/ 163 h 164"/>
                  <a:gd name="T82" fmla="*/ 83 w 124"/>
                  <a:gd name="T83" fmla="*/ 163 h 164"/>
                  <a:gd name="T84" fmla="*/ 85 w 124"/>
                  <a:gd name="T85" fmla="*/ 163 h 164"/>
                  <a:gd name="T86" fmla="*/ 87 w 124"/>
                  <a:gd name="T87" fmla="*/ 163 h 164"/>
                  <a:gd name="T88" fmla="*/ 89 w 124"/>
                  <a:gd name="T89" fmla="*/ 163 h 164"/>
                  <a:gd name="T90" fmla="*/ 91 w 124"/>
                  <a:gd name="T91" fmla="*/ 163 h 164"/>
                  <a:gd name="T92" fmla="*/ 93 w 124"/>
                  <a:gd name="T93" fmla="*/ 163 h 164"/>
                  <a:gd name="T94" fmla="*/ 95 w 124"/>
                  <a:gd name="T95" fmla="*/ 163 h 164"/>
                  <a:gd name="T96" fmla="*/ 97 w 124"/>
                  <a:gd name="T97" fmla="*/ 163 h 164"/>
                  <a:gd name="T98" fmla="*/ 99 w 124"/>
                  <a:gd name="T99" fmla="*/ 163 h 164"/>
                  <a:gd name="T100" fmla="*/ 101 w 124"/>
                  <a:gd name="T101" fmla="*/ 163 h 164"/>
                  <a:gd name="T102" fmla="*/ 103 w 124"/>
                  <a:gd name="T103" fmla="*/ 163 h 164"/>
                  <a:gd name="T104" fmla="*/ 105 w 124"/>
                  <a:gd name="T105" fmla="*/ 161 h 164"/>
                  <a:gd name="T106" fmla="*/ 107 w 124"/>
                  <a:gd name="T107" fmla="*/ 158 h 164"/>
                  <a:gd name="T108" fmla="*/ 109 w 124"/>
                  <a:gd name="T109" fmla="*/ 163 h 164"/>
                  <a:gd name="T110" fmla="*/ 111 w 124"/>
                  <a:gd name="T111" fmla="*/ 163 h 164"/>
                  <a:gd name="T112" fmla="*/ 113 w 124"/>
                  <a:gd name="T113" fmla="*/ 163 h 164"/>
                  <a:gd name="T114" fmla="*/ 115 w 124"/>
                  <a:gd name="T115" fmla="*/ 163 h 164"/>
                  <a:gd name="T116" fmla="*/ 117 w 124"/>
                  <a:gd name="T117" fmla="*/ 163 h 164"/>
                  <a:gd name="T118" fmla="*/ 119 w 124"/>
                  <a:gd name="T119" fmla="*/ 163 h 164"/>
                  <a:gd name="T120" fmla="*/ 121 w 124"/>
                  <a:gd name="T121" fmla="*/ 163 h 164"/>
                  <a:gd name="T122" fmla="*/ 123 w 124"/>
                  <a:gd name="T123" fmla="*/ 16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/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75" name="Freeform 52">
                <a:extLst>
                  <a:ext uri="{FF2B5EF4-FFF2-40B4-BE49-F238E27FC236}">
                    <a16:creationId xmlns:a16="http://schemas.microsoft.com/office/drawing/2014/main" id="{9DFC578C-DC16-45B8-BE56-20AEA1936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1" y="2126"/>
                <a:ext cx="482" cy="765"/>
              </a:xfrm>
              <a:custGeom>
                <a:avLst/>
                <a:gdLst>
                  <a:gd name="T0" fmla="*/ 2 w 124"/>
                  <a:gd name="T1" fmla="*/ 159 h 160"/>
                  <a:gd name="T2" fmla="*/ 4 w 124"/>
                  <a:gd name="T3" fmla="*/ 158 h 160"/>
                  <a:gd name="T4" fmla="*/ 6 w 124"/>
                  <a:gd name="T5" fmla="*/ 159 h 160"/>
                  <a:gd name="T6" fmla="*/ 8 w 124"/>
                  <a:gd name="T7" fmla="*/ 159 h 160"/>
                  <a:gd name="T8" fmla="*/ 10 w 124"/>
                  <a:gd name="T9" fmla="*/ 159 h 160"/>
                  <a:gd name="T10" fmla="*/ 12 w 124"/>
                  <a:gd name="T11" fmla="*/ 159 h 160"/>
                  <a:gd name="T12" fmla="*/ 14 w 124"/>
                  <a:gd name="T13" fmla="*/ 159 h 160"/>
                  <a:gd name="T14" fmla="*/ 16 w 124"/>
                  <a:gd name="T15" fmla="*/ 159 h 160"/>
                  <a:gd name="T16" fmla="*/ 18 w 124"/>
                  <a:gd name="T17" fmla="*/ 160 h 160"/>
                  <a:gd name="T18" fmla="*/ 20 w 124"/>
                  <a:gd name="T19" fmla="*/ 159 h 160"/>
                  <a:gd name="T20" fmla="*/ 22 w 124"/>
                  <a:gd name="T21" fmla="*/ 159 h 160"/>
                  <a:gd name="T22" fmla="*/ 24 w 124"/>
                  <a:gd name="T23" fmla="*/ 159 h 160"/>
                  <a:gd name="T24" fmla="*/ 26 w 124"/>
                  <a:gd name="T25" fmla="*/ 159 h 160"/>
                  <a:gd name="T26" fmla="*/ 28 w 124"/>
                  <a:gd name="T27" fmla="*/ 159 h 160"/>
                  <a:gd name="T28" fmla="*/ 30 w 124"/>
                  <a:gd name="T29" fmla="*/ 159 h 160"/>
                  <a:gd name="T30" fmla="*/ 32 w 124"/>
                  <a:gd name="T31" fmla="*/ 159 h 160"/>
                  <a:gd name="T32" fmla="*/ 34 w 124"/>
                  <a:gd name="T33" fmla="*/ 159 h 160"/>
                  <a:gd name="T34" fmla="*/ 36 w 124"/>
                  <a:gd name="T35" fmla="*/ 159 h 160"/>
                  <a:gd name="T36" fmla="*/ 38 w 124"/>
                  <a:gd name="T37" fmla="*/ 159 h 160"/>
                  <a:gd name="T38" fmla="*/ 40 w 124"/>
                  <a:gd name="T39" fmla="*/ 157 h 160"/>
                  <a:gd name="T40" fmla="*/ 42 w 124"/>
                  <a:gd name="T41" fmla="*/ 135 h 160"/>
                  <a:gd name="T42" fmla="*/ 44 w 124"/>
                  <a:gd name="T43" fmla="*/ 158 h 160"/>
                  <a:gd name="T44" fmla="*/ 46 w 124"/>
                  <a:gd name="T45" fmla="*/ 159 h 160"/>
                  <a:gd name="T46" fmla="*/ 48 w 124"/>
                  <a:gd name="T47" fmla="*/ 159 h 160"/>
                  <a:gd name="T48" fmla="*/ 50 w 124"/>
                  <a:gd name="T49" fmla="*/ 158 h 160"/>
                  <a:gd name="T50" fmla="*/ 52 w 124"/>
                  <a:gd name="T51" fmla="*/ 159 h 160"/>
                  <a:gd name="T52" fmla="*/ 54 w 124"/>
                  <a:gd name="T53" fmla="*/ 158 h 160"/>
                  <a:gd name="T54" fmla="*/ 56 w 124"/>
                  <a:gd name="T55" fmla="*/ 149 h 160"/>
                  <a:gd name="T56" fmla="*/ 58 w 124"/>
                  <a:gd name="T57" fmla="*/ 156 h 160"/>
                  <a:gd name="T58" fmla="*/ 60 w 124"/>
                  <a:gd name="T59" fmla="*/ 159 h 160"/>
                  <a:gd name="T60" fmla="*/ 62 w 124"/>
                  <a:gd name="T61" fmla="*/ 159 h 160"/>
                  <a:gd name="T62" fmla="*/ 64 w 124"/>
                  <a:gd name="T63" fmla="*/ 159 h 160"/>
                  <a:gd name="T64" fmla="*/ 66 w 124"/>
                  <a:gd name="T65" fmla="*/ 159 h 160"/>
                  <a:gd name="T66" fmla="*/ 68 w 124"/>
                  <a:gd name="T67" fmla="*/ 159 h 160"/>
                  <a:gd name="T68" fmla="*/ 70 w 124"/>
                  <a:gd name="T69" fmla="*/ 159 h 160"/>
                  <a:gd name="T70" fmla="*/ 71 w 124"/>
                  <a:gd name="T71" fmla="*/ 159 h 160"/>
                  <a:gd name="T72" fmla="*/ 73 w 124"/>
                  <a:gd name="T73" fmla="*/ 159 h 160"/>
                  <a:gd name="T74" fmla="*/ 75 w 124"/>
                  <a:gd name="T75" fmla="*/ 159 h 160"/>
                  <a:gd name="T76" fmla="*/ 77 w 124"/>
                  <a:gd name="T77" fmla="*/ 159 h 160"/>
                  <a:gd name="T78" fmla="*/ 79 w 124"/>
                  <a:gd name="T79" fmla="*/ 159 h 160"/>
                  <a:gd name="T80" fmla="*/ 81 w 124"/>
                  <a:gd name="T81" fmla="*/ 159 h 160"/>
                  <a:gd name="T82" fmla="*/ 83 w 124"/>
                  <a:gd name="T83" fmla="*/ 159 h 160"/>
                  <a:gd name="T84" fmla="*/ 85 w 124"/>
                  <a:gd name="T85" fmla="*/ 159 h 160"/>
                  <a:gd name="T86" fmla="*/ 87 w 124"/>
                  <a:gd name="T87" fmla="*/ 159 h 160"/>
                  <a:gd name="T88" fmla="*/ 89 w 124"/>
                  <a:gd name="T89" fmla="*/ 159 h 160"/>
                  <a:gd name="T90" fmla="*/ 91 w 124"/>
                  <a:gd name="T91" fmla="*/ 159 h 160"/>
                  <a:gd name="T92" fmla="*/ 93 w 124"/>
                  <a:gd name="T93" fmla="*/ 159 h 160"/>
                  <a:gd name="T94" fmla="*/ 95 w 124"/>
                  <a:gd name="T95" fmla="*/ 159 h 160"/>
                  <a:gd name="T96" fmla="*/ 97 w 124"/>
                  <a:gd name="T97" fmla="*/ 159 h 160"/>
                  <a:gd name="T98" fmla="*/ 99 w 124"/>
                  <a:gd name="T99" fmla="*/ 159 h 160"/>
                  <a:gd name="T100" fmla="*/ 101 w 124"/>
                  <a:gd name="T101" fmla="*/ 159 h 160"/>
                  <a:gd name="T102" fmla="*/ 103 w 124"/>
                  <a:gd name="T103" fmla="*/ 159 h 160"/>
                  <a:gd name="T104" fmla="*/ 105 w 124"/>
                  <a:gd name="T105" fmla="*/ 159 h 160"/>
                  <a:gd name="T106" fmla="*/ 107 w 124"/>
                  <a:gd name="T107" fmla="*/ 159 h 160"/>
                  <a:gd name="T108" fmla="*/ 109 w 124"/>
                  <a:gd name="T109" fmla="*/ 159 h 160"/>
                  <a:gd name="T110" fmla="*/ 111 w 124"/>
                  <a:gd name="T111" fmla="*/ 159 h 160"/>
                  <a:gd name="T112" fmla="*/ 113 w 124"/>
                  <a:gd name="T113" fmla="*/ 159 h 160"/>
                  <a:gd name="T114" fmla="*/ 115 w 124"/>
                  <a:gd name="T115" fmla="*/ 159 h 160"/>
                  <a:gd name="T116" fmla="*/ 117 w 124"/>
                  <a:gd name="T117" fmla="*/ 159 h 160"/>
                  <a:gd name="T118" fmla="*/ 119 w 124"/>
                  <a:gd name="T119" fmla="*/ 159 h 160"/>
                  <a:gd name="T120" fmla="*/ 121 w 124"/>
                  <a:gd name="T121" fmla="*/ 159 h 160"/>
                  <a:gd name="T122" fmla="*/ 123 w 124"/>
                  <a:gd name="T123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/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76" name="Freeform 53">
                <a:extLst>
                  <a:ext uri="{FF2B5EF4-FFF2-40B4-BE49-F238E27FC236}">
                    <a16:creationId xmlns:a16="http://schemas.microsoft.com/office/drawing/2014/main" id="{0E82C734-CC7A-4335-810B-5B0F06DF8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3" y="2074"/>
                <a:ext cx="483" cy="817"/>
              </a:xfrm>
              <a:custGeom>
                <a:avLst/>
                <a:gdLst>
                  <a:gd name="T0" fmla="*/ 2 w 124"/>
                  <a:gd name="T1" fmla="*/ 170 h 171"/>
                  <a:gd name="T2" fmla="*/ 4 w 124"/>
                  <a:gd name="T3" fmla="*/ 170 h 171"/>
                  <a:gd name="T4" fmla="*/ 6 w 124"/>
                  <a:gd name="T5" fmla="*/ 170 h 171"/>
                  <a:gd name="T6" fmla="*/ 8 w 124"/>
                  <a:gd name="T7" fmla="*/ 170 h 171"/>
                  <a:gd name="T8" fmla="*/ 10 w 124"/>
                  <a:gd name="T9" fmla="*/ 149 h 171"/>
                  <a:gd name="T10" fmla="*/ 12 w 124"/>
                  <a:gd name="T11" fmla="*/ 167 h 171"/>
                  <a:gd name="T12" fmla="*/ 14 w 124"/>
                  <a:gd name="T13" fmla="*/ 170 h 171"/>
                  <a:gd name="T14" fmla="*/ 16 w 124"/>
                  <a:gd name="T15" fmla="*/ 170 h 171"/>
                  <a:gd name="T16" fmla="*/ 18 w 124"/>
                  <a:gd name="T17" fmla="*/ 170 h 171"/>
                  <a:gd name="T18" fmla="*/ 20 w 124"/>
                  <a:gd name="T19" fmla="*/ 170 h 171"/>
                  <a:gd name="T20" fmla="*/ 22 w 124"/>
                  <a:gd name="T21" fmla="*/ 170 h 171"/>
                  <a:gd name="T22" fmla="*/ 24 w 124"/>
                  <a:gd name="T23" fmla="*/ 170 h 171"/>
                  <a:gd name="T24" fmla="*/ 26 w 124"/>
                  <a:gd name="T25" fmla="*/ 170 h 171"/>
                  <a:gd name="T26" fmla="*/ 28 w 124"/>
                  <a:gd name="T27" fmla="*/ 170 h 171"/>
                  <a:gd name="T28" fmla="*/ 30 w 124"/>
                  <a:gd name="T29" fmla="*/ 170 h 171"/>
                  <a:gd name="T30" fmla="*/ 32 w 124"/>
                  <a:gd name="T31" fmla="*/ 170 h 171"/>
                  <a:gd name="T32" fmla="*/ 34 w 124"/>
                  <a:gd name="T33" fmla="*/ 170 h 171"/>
                  <a:gd name="T34" fmla="*/ 36 w 124"/>
                  <a:gd name="T35" fmla="*/ 170 h 171"/>
                  <a:gd name="T36" fmla="*/ 38 w 124"/>
                  <a:gd name="T37" fmla="*/ 170 h 171"/>
                  <a:gd name="T38" fmla="*/ 40 w 124"/>
                  <a:gd name="T39" fmla="*/ 170 h 171"/>
                  <a:gd name="T40" fmla="*/ 42 w 124"/>
                  <a:gd name="T41" fmla="*/ 170 h 171"/>
                  <a:gd name="T42" fmla="*/ 44 w 124"/>
                  <a:gd name="T43" fmla="*/ 170 h 171"/>
                  <a:gd name="T44" fmla="*/ 46 w 124"/>
                  <a:gd name="T45" fmla="*/ 170 h 171"/>
                  <a:gd name="T46" fmla="*/ 48 w 124"/>
                  <a:gd name="T47" fmla="*/ 170 h 171"/>
                  <a:gd name="T48" fmla="*/ 50 w 124"/>
                  <a:gd name="T49" fmla="*/ 170 h 171"/>
                  <a:gd name="T50" fmla="*/ 52 w 124"/>
                  <a:gd name="T51" fmla="*/ 170 h 171"/>
                  <a:gd name="T52" fmla="*/ 54 w 124"/>
                  <a:gd name="T53" fmla="*/ 170 h 171"/>
                  <a:gd name="T54" fmla="*/ 56 w 124"/>
                  <a:gd name="T55" fmla="*/ 170 h 171"/>
                  <a:gd name="T56" fmla="*/ 58 w 124"/>
                  <a:gd name="T57" fmla="*/ 170 h 171"/>
                  <a:gd name="T58" fmla="*/ 60 w 124"/>
                  <a:gd name="T59" fmla="*/ 170 h 171"/>
                  <a:gd name="T60" fmla="*/ 61 w 124"/>
                  <a:gd name="T61" fmla="*/ 170 h 171"/>
                  <a:gd name="T62" fmla="*/ 63 w 124"/>
                  <a:gd name="T63" fmla="*/ 170 h 171"/>
                  <a:gd name="T64" fmla="*/ 65 w 124"/>
                  <a:gd name="T65" fmla="*/ 170 h 171"/>
                  <a:gd name="T66" fmla="*/ 67 w 124"/>
                  <a:gd name="T67" fmla="*/ 170 h 171"/>
                  <a:gd name="T68" fmla="*/ 69 w 124"/>
                  <a:gd name="T69" fmla="*/ 170 h 171"/>
                  <a:gd name="T70" fmla="*/ 71 w 124"/>
                  <a:gd name="T71" fmla="*/ 170 h 171"/>
                  <a:gd name="T72" fmla="*/ 73 w 124"/>
                  <a:gd name="T73" fmla="*/ 170 h 171"/>
                  <a:gd name="T74" fmla="*/ 75 w 124"/>
                  <a:gd name="T75" fmla="*/ 170 h 171"/>
                  <a:gd name="T76" fmla="*/ 77 w 124"/>
                  <a:gd name="T77" fmla="*/ 170 h 171"/>
                  <a:gd name="T78" fmla="*/ 79 w 124"/>
                  <a:gd name="T79" fmla="*/ 170 h 171"/>
                  <a:gd name="T80" fmla="*/ 81 w 124"/>
                  <a:gd name="T81" fmla="*/ 170 h 171"/>
                  <a:gd name="T82" fmla="*/ 83 w 124"/>
                  <a:gd name="T83" fmla="*/ 103 h 171"/>
                  <a:gd name="T84" fmla="*/ 85 w 124"/>
                  <a:gd name="T85" fmla="*/ 167 h 171"/>
                  <a:gd name="T86" fmla="*/ 87 w 124"/>
                  <a:gd name="T87" fmla="*/ 170 h 171"/>
                  <a:gd name="T88" fmla="*/ 89 w 124"/>
                  <a:gd name="T89" fmla="*/ 170 h 171"/>
                  <a:gd name="T90" fmla="*/ 91 w 124"/>
                  <a:gd name="T91" fmla="*/ 170 h 171"/>
                  <a:gd name="T92" fmla="*/ 93 w 124"/>
                  <a:gd name="T93" fmla="*/ 170 h 171"/>
                  <a:gd name="T94" fmla="*/ 95 w 124"/>
                  <a:gd name="T95" fmla="*/ 170 h 171"/>
                  <a:gd name="T96" fmla="*/ 97 w 124"/>
                  <a:gd name="T97" fmla="*/ 170 h 171"/>
                  <a:gd name="T98" fmla="*/ 99 w 124"/>
                  <a:gd name="T99" fmla="*/ 170 h 171"/>
                  <a:gd name="T100" fmla="*/ 101 w 124"/>
                  <a:gd name="T101" fmla="*/ 170 h 171"/>
                  <a:gd name="T102" fmla="*/ 103 w 124"/>
                  <a:gd name="T103" fmla="*/ 170 h 171"/>
                  <a:gd name="T104" fmla="*/ 105 w 124"/>
                  <a:gd name="T105" fmla="*/ 170 h 171"/>
                  <a:gd name="T106" fmla="*/ 107 w 124"/>
                  <a:gd name="T107" fmla="*/ 170 h 171"/>
                  <a:gd name="T108" fmla="*/ 109 w 124"/>
                  <a:gd name="T109" fmla="*/ 170 h 171"/>
                  <a:gd name="T110" fmla="*/ 111 w 124"/>
                  <a:gd name="T111" fmla="*/ 170 h 171"/>
                  <a:gd name="T112" fmla="*/ 113 w 124"/>
                  <a:gd name="T113" fmla="*/ 170 h 171"/>
                  <a:gd name="T114" fmla="*/ 115 w 124"/>
                  <a:gd name="T115" fmla="*/ 170 h 171"/>
                  <a:gd name="T116" fmla="*/ 117 w 124"/>
                  <a:gd name="T117" fmla="*/ 170 h 171"/>
                  <a:gd name="T118" fmla="*/ 119 w 124"/>
                  <a:gd name="T119" fmla="*/ 170 h 171"/>
                  <a:gd name="T120" fmla="*/ 121 w 124"/>
                  <a:gd name="T121" fmla="*/ 170 h 171"/>
                  <a:gd name="T122" fmla="*/ 123 w 124"/>
                  <a:gd name="T123" fmla="*/ 17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/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77" name="Freeform 54">
                <a:extLst>
                  <a:ext uri="{FF2B5EF4-FFF2-40B4-BE49-F238E27FC236}">
                    <a16:creationId xmlns:a16="http://schemas.microsoft.com/office/drawing/2014/main" id="{41E7EFA2-F165-40F5-BB38-A3A9A42DBF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6" y="2012"/>
                <a:ext cx="482" cy="874"/>
              </a:xfrm>
              <a:custGeom>
                <a:avLst/>
                <a:gdLst>
                  <a:gd name="T0" fmla="*/ 2 w 124"/>
                  <a:gd name="T1" fmla="*/ 183 h 183"/>
                  <a:gd name="T2" fmla="*/ 4 w 124"/>
                  <a:gd name="T3" fmla="*/ 183 h 183"/>
                  <a:gd name="T4" fmla="*/ 6 w 124"/>
                  <a:gd name="T5" fmla="*/ 183 h 183"/>
                  <a:gd name="T6" fmla="*/ 8 w 124"/>
                  <a:gd name="T7" fmla="*/ 183 h 183"/>
                  <a:gd name="T8" fmla="*/ 10 w 124"/>
                  <a:gd name="T9" fmla="*/ 183 h 183"/>
                  <a:gd name="T10" fmla="*/ 12 w 124"/>
                  <a:gd name="T11" fmla="*/ 183 h 183"/>
                  <a:gd name="T12" fmla="*/ 14 w 124"/>
                  <a:gd name="T13" fmla="*/ 182 h 183"/>
                  <a:gd name="T14" fmla="*/ 16 w 124"/>
                  <a:gd name="T15" fmla="*/ 183 h 183"/>
                  <a:gd name="T16" fmla="*/ 18 w 124"/>
                  <a:gd name="T17" fmla="*/ 182 h 183"/>
                  <a:gd name="T18" fmla="*/ 20 w 124"/>
                  <a:gd name="T19" fmla="*/ 110 h 183"/>
                  <a:gd name="T20" fmla="*/ 22 w 124"/>
                  <a:gd name="T21" fmla="*/ 179 h 183"/>
                  <a:gd name="T22" fmla="*/ 24 w 124"/>
                  <a:gd name="T23" fmla="*/ 182 h 183"/>
                  <a:gd name="T24" fmla="*/ 26 w 124"/>
                  <a:gd name="T25" fmla="*/ 183 h 183"/>
                  <a:gd name="T26" fmla="*/ 28 w 124"/>
                  <a:gd name="T27" fmla="*/ 183 h 183"/>
                  <a:gd name="T28" fmla="*/ 30 w 124"/>
                  <a:gd name="T29" fmla="*/ 183 h 183"/>
                  <a:gd name="T30" fmla="*/ 32 w 124"/>
                  <a:gd name="T31" fmla="*/ 178 h 183"/>
                  <a:gd name="T32" fmla="*/ 34 w 124"/>
                  <a:gd name="T33" fmla="*/ 147 h 183"/>
                  <a:gd name="T34" fmla="*/ 36 w 124"/>
                  <a:gd name="T35" fmla="*/ 182 h 183"/>
                  <a:gd name="T36" fmla="*/ 38 w 124"/>
                  <a:gd name="T37" fmla="*/ 183 h 183"/>
                  <a:gd name="T38" fmla="*/ 40 w 124"/>
                  <a:gd name="T39" fmla="*/ 183 h 183"/>
                  <a:gd name="T40" fmla="*/ 42 w 124"/>
                  <a:gd name="T41" fmla="*/ 183 h 183"/>
                  <a:gd name="T42" fmla="*/ 44 w 124"/>
                  <a:gd name="T43" fmla="*/ 183 h 183"/>
                  <a:gd name="T44" fmla="*/ 46 w 124"/>
                  <a:gd name="T45" fmla="*/ 183 h 183"/>
                  <a:gd name="T46" fmla="*/ 48 w 124"/>
                  <a:gd name="T47" fmla="*/ 183 h 183"/>
                  <a:gd name="T48" fmla="*/ 50 w 124"/>
                  <a:gd name="T49" fmla="*/ 183 h 183"/>
                  <a:gd name="T50" fmla="*/ 51 w 124"/>
                  <a:gd name="T51" fmla="*/ 183 h 183"/>
                  <a:gd name="T52" fmla="*/ 53 w 124"/>
                  <a:gd name="T53" fmla="*/ 183 h 183"/>
                  <a:gd name="T54" fmla="*/ 55 w 124"/>
                  <a:gd name="T55" fmla="*/ 183 h 183"/>
                  <a:gd name="T56" fmla="*/ 57 w 124"/>
                  <a:gd name="T57" fmla="*/ 183 h 183"/>
                  <a:gd name="T58" fmla="*/ 59 w 124"/>
                  <a:gd name="T59" fmla="*/ 183 h 183"/>
                  <a:gd name="T60" fmla="*/ 61 w 124"/>
                  <a:gd name="T61" fmla="*/ 183 h 183"/>
                  <a:gd name="T62" fmla="*/ 63 w 124"/>
                  <a:gd name="T63" fmla="*/ 183 h 183"/>
                  <a:gd name="T64" fmla="*/ 65 w 124"/>
                  <a:gd name="T65" fmla="*/ 183 h 183"/>
                  <a:gd name="T66" fmla="*/ 67 w 124"/>
                  <a:gd name="T67" fmla="*/ 183 h 183"/>
                  <a:gd name="T68" fmla="*/ 69 w 124"/>
                  <a:gd name="T69" fmla="*/ 183 h 183"/>
                  <a:gd name="T70" fmla="*/ 71 w 124"/>
                  <a:gd name="T71" fmla="*/ 183 h 183"/>
                  <a:gd name="T72" fmla="*/ 73 w 124"/>
                  <a:gd name="T73" fmla="*/ 183 h 183"/>
                  <a:gd name="T74" fmla="*/ 75 w 124"/>
                  <a:gd name="T75" fmla="*/ 183 h 183"/>
                  <a:gd name="T76" fmla="*/ 77 w 124"/>
                  <a:gd name="T77" fmla="*/ 183 h 183"/>
                  <a:gd name="T78" fmla="*/ 79 w 124"/>
                  <a:gd name="T79" fmla="*/ 183 h 183"/>
                  <a:gd name="T80" fmla="*/ 81 w 124"/>
                  <a:gd name="T81" fmla="*/ 183 h 183"/>
                  <a:gd name="T82" fmla="*/ 83 w 124"/>
                  <a:gd name="T83" fmla="*/ 183 h 183"/>
                  <a:gd name="T84" fmla="*/ 85 w 124"/>
                  <a:gd name="T85" fmla="*/ 183 h 183"/>
                  <a:gd name="T86" fmla="*/ 87 w 124"/>
                  <a:gd name="T87" fmla="*/ 183 h 183"/>
                  <a:gd name="T88" fmla="*/ 89 w 124"/>
                  <a:gd name="T89" fmla="*/ 183 h 183"/>
                  <a:gd name="T90" fmla="*/ 91 w 124"/>
                  <a:gd name="T91" fmla="*/ 183 h 183"/>
                  <a:gd name="T92" fmla="*/ 93 w 124"/>
                  <a:gd name="T93" fmla="*/ 183 h 183"/>
                  <a:gd name="T94" fmla="*/ 95 w 124"/>
                  <a:gd name="T95" fmla="*/ 183 h 183"/>
                  <a:gd name="T96" fmla="*/ 97 w 124"/>
                  <a:gd name="T97" fmla="*/ 183 h 183"/>
                  <a:gd name="T98" fmla="*/ 99 w 124"/>
                  <a:gd name="T99" fmla="*/ 183 h 183"/>
                  <a:gd name="T100" fmla="*/ 101 w 124"/>
                  <a:gd name="T101" fmla="*/ 183 h 183"/>
                  <a:gd name="T102" fmla="*/ 103 w 124"/>
                  <a:gd name="T103" fmla="*/ 183 h 183"/>
                  <a:gd name="T104" fmla="*/ 105 w 124"/>
                  <a:gd name="T105" fmla="*/ 183 h 183"/>
                  <a:gd name="T106" fmla="*/ 107 w 124"/>
                  <a:gd name="T107" fmla="*/ 183 h 183"/>
                  <a:gd name="T108" fmla="*/ 109 w 124"/>
                  <a:gd name="T109" fmla="*/ 183 h 183"/>
                  <a:gd name="T110" fmla="*/ 111 w 124"/>
                  <a:gd name="T111" fmla="*/ 183 h 183"/>
                  <a:gd name="T112" fmla="*/ 113 w 124"/>
                  <a:gd name="T113" fmla="*/ 183 h 183"/>
                  <a:gd name="T114" fmla="*/ 115 w 124"/>
                  <a:gd name="T115" fmla="*/ 183 h 183"/>
                  <a:gd name="T116" fmla="*/ 117 w 124"/>
                  <a:gd name="T117" fmla="*/ 183 h 183"/>
                  <a:gd name="T118" fmla="*/ 119 w 124"/>
                  <a:gd name="T119" fmla="*/ 183 h 183"/>
                  <a:gd name="T120" fmla="*/ 121 w 124"/>
                  <a:gd name="T121" fmla="*/ 183 h 183"/>
                  <a:gd name="T122" fmla="*/ 123 w 124"/>
                  <a:gd name="T123" fmla="*/ 18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/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78" name="Freeform 55">
                <a:extLst>
                  <a:ext uri="{FF2B5EF4-FFF2-40B4-BE49-F238E27FC236}">
                    <a16:creationId xmlns:a16="http://schemas.microsoft.com/office/drawing/2014/main" id="{F13981BA-66E9-4D04-A632-C9DCF79ED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8" y="2881"/>
                <a:ext cx="292" cy="5"/>
              </a:xfrm>
              <a:custGeom>
                <a:avLst/>
                <a:gdLst>
                  <a:gd name="T0" fmla="*/ 1 w 75"/>
                  <a:gd name="T1" fmla="*/ 1 h 1"/>
                  <a:gd name="T2" fmla="*/ 2 w 75"/>
                  <a:gd name="T3" fmla="*/ 1 h 1"/>
                  <a:gd name="T4" fmla="*/ 4 w 75"/>
                  <a:gd name="T5" fmla="*/ 1 h 1"/>
                  <a:gd name="T6" fmla="*/ 5 w 75"/>
                  <a:gd name="T7" fmla="*/ 1 h 1"/>
                  <a:gd name="T8" fmla="*/ 6 w 75"/>
                  <a:gd name="T9" fmla="*/ 1 h 1"/>
                  <a:gd name="T10" fmla="*/ 7 w 75"/>
                  <a:gd name="T11" fmla="*/ 1 h 1"/>
                  <a:gd name="T12" fmla="*/ 9 w 75"/>
                  <a:gd name="T13" fmla="*/ 1 h 1"/>
                  <a:gd name="T14" fmla="*/ 10 w 75"/>
                  <a:gd name="T15" fmla="*/ 1 h 1"/>
                  <a:gd name="T16" fmla="*/ 11 w 75"/>
                  <a:gd name="T17" fmla="*/ 1 h 1"/>
                  <a:gd name="T18" fmla="*/ 12 w 75"/>
                  <a:gd name="T19" fmla="*/ 1 h 1"/>
                  <a:gd name="T20" fmla="*/ 14 w 75"/>
                  <a:gd name="T21" fmla="*/ 1 h 1"/>
                  <a:gd name="T22" fmla="*/ 15 w 75"/>
                  <a:gd name="T23" fmla="*/ 1 h 1"/>
                  <a:gd name="T24" fmla="*/ 16 w 75"/>
                  <a:gd name="T25" fmla="*/ 1 h 1"/>
                  <a:gd name="T26" fmla="*/ 17 w 75"/>
                  <a:gd name="T27" fmla="*/ 1 h 1"/>
                  <a:gd name="T28" fmla="*/ 18 w 75"/>
                  <a:gd name="T29" fmla="*/ 1 h 1"/>
                  <a:gd name="T30" fmla="*/ 20 w 75"/>
                  <a:gd name="T31" fmla="*/ 1 h 1"/>
                  <a:gd name="T32" fmla="*/ 21 w 75"/>
                  <a:gd name="T33" fmla="*/ 1 h 1"/>
                  <a:gd name="T34" fmla="*/ 22 w 75"/>
                  <a:gd name="T35" fmla="*/ 1 h 1"/>
                  <a:gd name="T36" fmla="*/ 23 w 75"/>
                  <a:gd name="T37" fmla="*/ 1 h 1"/>
                  <a:gd name="T38" fmla="*/ 25 w 75"/>
                  <a:gd name="T39" fmla="*/ 1 h 1"/>
                  <a:gd name="T40" fmla="*/ 26 w 75"/>
                  <a:gd name="T41" fmla="*/ 1 h 1"/>
                  <a:gd name="T42" fmla="*/ 27 w 75"/>
                  <a:gd name="T43" fmla="*/ 1 h 1"/>
                  <a:gd name="T44" fmla="*/ 28 w 75"/>
                  <a:gd name="T45" fmla="*/ 1 h 1"/>
                  <a:gd name="T46" fmla="*/ 30 w 75"/>
                  <a:gd name="T47" fmla="*/ 1 h 1"/>
                  <a:gd name="T48" fmla="*/ 31 w 75"/>
                  <a:gd name="T49" fmla="*/ 1 h 1"/>
                  <a:gd name="T50" fmla="*/ 32 w 75"/>
                  <a:gd name="T51" fmla="*/ 1 h 1"/>
                  <a:gd name="T52" fmla="*/ 33 w 75"/>
                  <a:gd name="T53" fmla="*/ 1 h 1"/>
                  <a:gd name="T54" fmla="*/ 35 w 75"/>
                  <a:gd name="T55" fmla="*/ 1 h 1"/>
                  <a:gd name="T56" fmla="*/ 36 w 75"/>
                  <a:gd name="T57" fmla="*/ 1 h 1"/>
                  <a:gd name="T58" fmla="*/ 37 w 75"/>
                  <a:gd name="T59" fmla="*/ 1 h 1"/>
                  <a:gd name="T60" fmla="*/ 38 w 75"/>
                  <a:gd name="T61" fmla="*/ 1 h 1"/>
                  <a:gd name="T62" fmla="*/ 40 w 75"/>
                  <a:gd name="T63" fmla="*/ 1 h 1"/>
                  <a:gd name="T64" fmla="*/ 41 w 75"/>
                  <a:gd name="T65" fmla="*/ 1 h 1"/>
                  <a:gd name="T66" fmla="*/ 42 w 75"/>
                  <a:gd name="T67" fmla="*/ 1 h 1"/>
                  <a:gd name="T68" fmla="*/ 43 w 75"/>
                  <a:gd name="T69" fmla="*/ 1 h 1"/>
                  <a:gd name="T70" fmla="*/ 44 w 75"/>
                  <a:gd name="T71" fmla="*/ 1 h 1"/>
                  <a:gd name="T72" fmla="*/ 46 w 75"/>
                  <a:gd name="T73" fmla="*/ 1 h 1"/>
                  <a:gd name="T74" fmla="*/ 47 w 75"/>
                  <a:gd name="T75" fmla="*/ 1 h 1"/>
                  <a:gd name="T76" fmla="*/ 48 w 75"/>
                  <a:gd name="T77" fmla="*/ 1 h 1"/>
                  <a:gd name="T78" fmla="*/ 49 w 75"/>
                  <a:gd name="T79" fmla="*/ 1 h 1"/>
                  <a:gd name="T80" fmla="*/ 51 w 75"/>
                  <a:gd name="T81" fmla="*/ 0 h 1"/>
                  <a:gd name="T82" fmla="*/ 52 w 75"/>
                  <a:gd name="T83" fmla="*/ 1 h 1"/>
                  <a:gd name="T84" fmla="*/ 53 w 75"/>
                  <a:gd name="T85" fmla="*/ 1 h 1"/>
                  <a:gd name="T86" fmla="*/ 54 w 75"/>
                  <a:gd name="T87" fmla="*/ 1 h 1"/>
                  <a:gd name="T88" fmla="*/ 56 w 75"/>
                  <a:gd name="T89" fmla="*/ 1 h 1"/>
                  <a:gd name="T90" fmla="*/ 57 w 75"/>
                  <a:gd name="T91" fmla="*/ 1 h 1"/>
                  <a:gd name="T92" fmla="*/ 58 w 75"/>
                  <a:gd name="T93" fmla="*/ 1 h 1"/>
                  <a:gd name="T94" fmla="*/ 59 w 75"/>
                  <a:gd name="T95" fmla="*/ 1 h 1"/>
                  <a:gd name="T96" fmla="*/ 61 w 75"/>
                  <a:gd name="T97" fmla="*/ 1 h 1"/>
                  <a:gd name="T98" fmla="*/ 62 w 75"/>
                  <a:gd name="T99" fmla="*/ 1 h 1"/>
                  <a:gd name="T100" fmla="*/ 63 w 75"/>
                  <a:gd name="T101" fmla="*/ 1 h 1"/>
                  <a:gd name="T102" fmla="*/ 64 w 75"/>
                  <a:gd name="T103" fmla="*/ 1 h 1"/>
                  <a:gd name="T104" fmla="*/ 66 w 75"/>
                  <a:gd name="T105" fmla="*/ 1 h 1"/>
                  <a:gd name="T106" fmla="*/ 67 w 75"/>
                  <a:gd name="T107" fmla="*/ 1 h 1"/>
                  <a:gd name="T108" fmla="*/ 68 w 75"/>
                  <a:gd name="T109" fmla="*/ 1 h 1"/>
                  <a:gd name="T110" fmla="*/ 69 w 75"/>
                  <a:gd name="T111" fmla="*/ 1 h 1"/>
                  <a:gd name="T112" fmla="*/ 70 w 75"/>
                  <a:gd name="T113" fmla="*/ 1 h 1"/>
                  <a:gd name="T114" fmla="*/ 72 w 75"/>
                  <a:gd name="T115" fmla="*/ 1 h 1"/>
                  <a:gd name="T116" fmla="*/ 73 w 75"/>
                  <a:gd name="T117" fmla="*/ 1 h 1"/>
                  <a:gd name="T118" fmla="*/ 74 w 75"/>
                  <a:gd name="T1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/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79" name="Line 56">
                <a:extLst>
                  <a:ext uri="{FF2B5EF4-FFF2-40B4-BE49-F238E27FC236}">
                    <a16:creationId xmlns:a16="http://schemas.microsoft.com/office/drawing/2014/main" id="{DAE9DA69-2D1B-4120-BC35-BADDF7C34C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9" y="2981"/>
                <a:ext cx="2890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80" name="Line 57">
                <a:extLst>
                  <a:ext uri="{FF2B5EF4-FFF2-40B4-BE49-F238E27FC236}">
                    <a16:creationId xmlns:a16="http://schemas.microsoft.com/office/drawing/2014/main" id="{CFA99F5C-206F-4132-B2B3-C581033F25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9" y="2981"/>
                <a:ext cx="0" cy="48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81" name="Line 58">
                <a:extLst>
                  <a:ext uri="{FF2B5EF4-FFF2-40B4-BE49-F238E27FC236}">
                    <a16:creationId xmlns:a16="http://schemas.microsoft.com/office/drawing/2014/main" id="{C148D9BC-1598-477C-B95E-800B5A7106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1" y="2981"/>
                <a:ext cx="0" cy="48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82" name="Line 59">
                <a:extLst>
                  <a:ext uri="{FF2B5EF4-FFF2-40B4-BE49-F238E27FC236}">
                    <a16:creationId xmlns:a16="http://schemas.microsoft.com/office/drawing/2014/main" id="{4CCBBF6D-C703-4BC1-A661-61AA0A556F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0" y="2981"/>
                <a:ext cx="0" cy="48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83" name="Line 60">
                <a:extLst>
                  <a:ext uri="{FF2B5EF4-FFF2-40B4-BE49-F238E27FC236}">
                    <a16:creationId xmlns:a16="http://schemas.microsoft.com/office/drawing/2014/main" id="{D259B626-67E9-4050-AA8F-F9375EE4D8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2" y="2981"/>
                <a:ext cx="0" cy="48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84" name="Line 61">
                <a:extLst>
                  <a:ext uri="{FF2B5EF4-FFF2-40B4-BE49-F238E27FC236}">
                    <a16:creationId xmlns:a16="http://schemas.microsoft.com/office/drawing/2014/main" id="{08D5FC54-EE0B-4471-9335-F82B58EAC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5" y="2981"/>
                <a:ext cx="0" cy="48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85" name="Line 62">
                <a:extLst>
                  <a:ext uri="{FF2B5EF4-FFF2-40B4-BE49-F238E27FC236}">
                    <a16:creationId xmlns:a16="http://schemas.microsoft.com/office/drawing/2014/main" id="{0C65A70D-091C-4BC0-8334-E925C98457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07" y="2981"/>
                <a:ext cx="0" cy="48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86" name="Line 63">
                <a:extLst>
                  <a:ext uri="{FF2B5EF4-FFF2-40B4-BE49-F238E27FC236}">
                    <a16:creationId xmlns:a16="http://schemas.microsoft.com/office/drawing/2014/main" id="{447F3E2E-6988-40C5-80C7-B8F407A99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89" y="2981"/>
                <a:ext cx="0" cy="48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87" name="Rectangle 64">
                <a:extLst>
                  <a:ext uri="{FF2B5EF4-FFF2-40B4-BE49-F238E27FC236}">
                    <a16:creationId xmlns:a16="http://schemas.microsoft.com/office/drawing/2014/main" id="{E433CCD2-43EC-4780-8632-05CAD4F22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2" y="3086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fr-FR" altLang="fr-FR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8" name="Rectangle 65">
                <a:extLst>
                  <a:ext uri="{FF2B5EF4-FFF2-40B4-BE49-F238E27FC236}">
                    <a16:creationId xmlns:a16="http://schemas.microsoft.com/office/drawing/2014/main" id="{A5C1EDB4-11A5-45B9-8599-EA6088CB0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3086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fr-FR" altLang="fr-FR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9" name="Rectangle 66">
                <a:extLst>
                  <a:ext uri="{FF2B5EF4-FFF2-40B4-BE49-F238E27FC236}">
                    <a16:creationId xmlns:a16="http://schemas.microsoft.com/office/drawing/2014/main" id="{FF18E551-665F-4D6B-81D0-CCFAE7FBF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3" y="3086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fr-FR" altLang="fr-FR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0" name="Rectangle 67">
                <a:extLst>
                  <a:ext uri="{FF2B5EF4-FFF2-40B4-BE49-F238E27FC236}">
                    <a16:creationId xmlns:a16="http://schemas.microsoft.com/office/drawing/2014/main" id="{9A4D0EAE-0A78-4A7D-A7BF-7102F8CD5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3086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fr-FR" altLang="fr-FR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1" name="Rectangle 68">
                <a:extLst>
                  <a:ext uri="{FF2B5EF4-FFF2-40B4-BE49-F238E27FC236}">
                    <a16:creationId xmlns:a16="http://schemas.microsoft.com/office/drawing/2014/main" id="{F7D369D2-AB3A-44FD-8346-BEED535A2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3086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fr-FR" altLang="fr-FR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2" name="Rectangle 69">
                <a:extLst>
                  <a:ext uri="{FF2B5EF4-FFF2-40B4-BE49-F238E27FC236}">
                    <a16:creationId xmlns:a16="http://schemas.microsoft.com/office/drawing/2014/main" id="{0F1F0DA1-8873-42D8-B1F5-8BBDB4C40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0" y="3086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fr-FR" altLang="fr-FR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3" name="Rectangle 70">
                <a:extLst>
                  <a:ext uri="{FF2B5EF4-FFF2-40B4-BE49-F238E27FC236}">
                    <a16:creationId xmlns:a16="http://schemas.microsoft.com/office/drawing/2014/main" id="{DEE09B2F-C820-4505-8785-49B226FC9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2" y="3086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fr-FR" altLang="fr-FR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4" name="Line 71">
                <a:extLst>
                  <a:ext uri="{FF2B5EF4-FFF2-40B4-BE49-F238E27FC236}">
                    <a16:creationId xmlns:a16="http://schemas.microsoft.com/office/drawing/2014/main" id="{F211B4D0-96D7-462E-A18A-B85B89ED03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59" y="522"/>
                <a:ext cx="0" cy="2364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95" name="Line 72">
                <a:extLst>
                  <a:ext uri="{FF2B5EF4-FFF2-40B4-BE49-F238E27FC236}">
                    <a16:creationId xmlns:a16="http://schemas.microsoft.com/office/drawing/2014/main" id="{A2A71EA6-56CD-4E02-A19C-A3F01D99B1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21" y="2886"/>
                <a:ext cx="38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96" name="Line 73">
                <a:extLst>
                  <a:ext uri="{FF2B5EF4-FFF2-40B4-BE49-F238E27FC236}">
                    <a16:creationId xmlns:a16="http://schemas.microsoft.com/office/drawing/2014/main" id="{DCABE7BC-8C18-4EDA-AACE-BB3B30A911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21" y="2413"/>
                <a:ext cx="38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97" name="Line 74">
                <a:extLst>
                  <a:ext uri="{FF2B5EF4-FFF2-40B4-BE49-F238E27FC236}">
                    <a16:creationId xmlns:a16="http://schemas.microsoft.com/office/drawing/2014/main" id="{1A40BA1B-ACF8-4689-9D32-C649AD3CD0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21" y="1940"/>
                <a:ext cx="38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98" name="Line 75">
                <a:extLst>
                  <a:ext uri="{FF2B5EF4-FFF2-40B4-BE49-F238E27FC236}">
                    <a16:creationId xmlns:a16="http://schemas.microsoft.com/office/drawing/2014/main" id="{58C6CAE3-93A3-4A8A-A05C-B8AF33CAD0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21" y="1467"/>
                <a:ext cx="38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99" name="Line 76">
                <a:extLst>
                  <a:ext uri="{FF2B5EF4-FFF2-40B4-BE49-F238E27FC236}">
                    <a16:creationId xmlns:a16="http://schemas.microsoft.com/office/drawing/2014/main" id="{B998A718-23E6-42EB-B623-CDD940B956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21" y="994"/>
                <a:ext cx="38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00" name="Line 77">
                <a:extLst>
                  <a:ext uri="{FF2B5EF4-FFF2-40B4-BE49-F238E27FC236}">
                    <a16:creationId xmlns:a16="http://schemas.microsoft.com/office/drawing/2014/main" id="{D2BBE8EF-3407-486B-9731-D2A4829F73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21" y="522"/>
                <a:ext cx="38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01" name="Rectangle 78">
                <a:extLst>
                  <a:ext uri="{FF2B5EF4-FFF2-40B4-BE49-F238E27FC236}">
                    <a16:creationId xmlns:a16="http://schemas.microsoft.com/office/drawing/2014/main" id="{8284A104-5969-42BD-ADFC-F2C1195B3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2857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fr-FR" altLang="fr-FR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" name="Rectangle 79">
                <a:extLst>
                  <a:ext uri="{FF2B5EF4-FFF2-40B4-BE49-F238E27FC236}">
                    <a16:creationId xmlns:a16="http://schemas.microsoft.com/office/drawing/2014/main" id="{8F941AFD-0EFD-423C-BBD2-CA5B2AF3F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2384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fr-FR" altLang="fr-FR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" name="Rectangle 80">
                <a:extLst>
                  <a:ext uri="{FF2B5EF4-FFF2-40B4-BE49-F238E27FC236}">
                    <a16:creationId xmlns:a16="http://schemas.microsoft.com/office/drawing/2014/main" id="{F52567C4-C7C5-46FC-AC5B-47AC75BC4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1911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fr-FR" altLang="fr-FR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" name="Rectangle 81">
                <a:extLst>
                  <a:ext uri="{FF2B5EF4-FFF2-40B4-BE49-F238E27FC236}">
                    <a16:creationId xmlns:a16="http://schemas.microsoft.com/office/drawing/2014/main" id="{4B4B6892-D99D-4F63-89BF-C63EAE66E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1434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fr-FR" altLang="fr-FR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" name="Rectangle 82">
                <a:extLst>
                  <a:ext uri="{FF2B5EF4-FFF2-40B4-BE49-F238E27FC236}">
                    <a16:creationId xmlns:a16="http://schemas.microsoft.com/office/drawing/2014/main" id="{D07FF843-4A71-4E8A-A560-B3997DCA0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961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fr-FR" altLang="fr-FR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" name="Rectangle 83">
                <a:extLst>
                  <a:ext uri="{FF2B5EF4-FFF2-40B4-BE49-F238E27FC236}">
                    <a16:creationId xmlns:a16="http://schemas.microsoft.com/office/drawing/2014/main" id="{7454EC60-7C14-4AEB-841A-7CDBA6E19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488"/>
                <a:ext cx="10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fr-FR" altLang="fr-FR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" name="Rectangle 84">
                <a:extLst>
                  <a:ext uri="{FF2B5EF4-FFF2-40B4-BE49-F238E27FC236}">
                    <a16:creationId xmlns:a16="http://schemas.microsoft.com/office/drawing/2014/main" id="{1AE5727E-3CFC-4E14-A7E1-5B888630DD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9" y="426"/>
                <a:ext cx="3439" cy="2555"/>
              </a:xfrm>
              <a:prstGeom prst="rect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08" name="Rectangle 85">
                <a:extLst>
                  <a:ext uri="{FF2B5EF4-FFF2-40B4-BE49-F238E27FC236}">
                    <a16:creationId xmlns:a16="http://schemas.microsoft.com/office/drawing/2014/main" id="{1B5950BC-6135-49CB-83C0-99DBCB168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" y="197"/>
                <a:ext cx="161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6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Chromatogramme attendu</a:t>
                </a:r>
                <a:endParaRPr kumimoji="0" lang="fr-FR" altLang="fr-FR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" name="Rectangle 86">
                <a:extLst>
                  <a:ext uri="{FF2B5EF4-FFF2-40B4-BE49-F238E27FC236}">
                    <a16:creationId xmlns:a16="http://schemas.microsoft.com/office/drawing/2014/main" id="{AD3F5954-CDFF-4A8D-AEFF-34E42A8C1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8" y="3268"/>
                <a:ext cx="366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Temps</a:t>
                </a:r>
                <a:endParaRPr kumimoji="0" lang="fr-FR" altLang="fr-FR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" name="Rectangle 87">
                <a:extLst>
                  <a:ext uri="{FF2B5EF4-FFF2-40B4-BE49-F238E27FC236}">
                    <a16:creationId xmlns:a16="http://schemas.microsoft.com/office/drawing/2014/main" id="{F4F0C18D-705C-48B8-8994-AD7A4E2AE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526" y="1625"/>
                <a:ext cx="567" cy="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RFU/1000</a:t>
                </a:r>
                <a:endParaRPr kumimoji="0" lang="fr-FR" altLang="fr-FR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EE8216D4-07B5-4346-BD34-CA6B8A778C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3584" y="5063097"/>
              <a:ext cx="4765770" cy="77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536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e 209">
            <a:extLst>
              <a:ext uri="{FF2B5EF4-FFF2-40B4-BE49-F238E27FC236}">
                <a16:creationId xmlns:a16="http://schemas.microsoft.com/office/drawing/2014/main" id="{748E1C6F-D800-47E4-BD40-7D570FA13E2A}"/>
              </a:ext>
            </a:extLst>
          </p:cNvPr>
          <p:cNvGrpSpPr/>
          <p:nvPr/>
        </p:nvGrpSpPr>
        <p:grpSpPr>
          <a:xfrm>
            <a:off x="2710278" y="373063"/>
            <a:ext cx="6471822" cy="5185954"/>
            <a:chOff x="2710278" y="373063"/>
            <a:chExt cx="6471822" cy="5185954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014E5800-5D90-497F-A518-7E97C271DB04}"/>
                </a:ext>
              </a:extLst>
            </p:cNvPr>
            <p:cNvSpPr/>
            <p:nvPr/>
          </p:nvSpPr>
          <p:spPr>
            <a:xfrm>
              <a:off x="2710278" y="373063"/>
              <a:ext cx="6471822" cy="51859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7" name="Groupe 206">
              <a:extLst>
                <a:ext uri="{FF2B5EF4-FFF2-40B4-BE49-F238E27FC236}">
                  <a16:creationId xmlns:a16="http://schemas.microsoft.com/office/drawing/2014/main" id="{148DF444-DB29-4FE7-B860-B21F3DFA44CD}"/>
                </a:ext>
              </a:extLst>
            </p:cNvPr>
            <p:cNvGrpSpPr/>
            <p:nvPr/>
          </p:nvGrpSpPr>
          <p:grpSpPr>
            <a:xfrm>
              <a:off x="3676650" y="2778711"/>
              <a:ext cx="3819526" cy="1802167"/>
              <a:chOff x="3676650" y="3648075"/>
              <a:chExt cx="3819526" cy="923925"/>
            </a:xfrm>
          </p:grpSpPr>
          <p:cxnSp>
            <p:nvCxnSpPr>
              <p:cNvPr id="106" name="Connecteur droit 105">
                <a:extLst>
                  <a:ext uri="{FF2B5EF4-FFF2-40B4-BE49-F238E27FC236}">
                    <a16:creationId xmlns:a16="http://schemas.microsoft.com/office/drawing/2014/main" id="{F54F06B2-D181-414D-953B-CDE215945E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6650" y="3648075"/>
                <a:ext cx="0" cy="92392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Connecteur droit 106">
                <a:extLst>
                  <a:ext uri="{FF2B5EF4-FFF2-40B4-BE49-F238E27FC236}">
                    <a16:creationId xmlns:a16="http://schemas.microsoft.com/office/drawing/2014/main" id="{EFCFEC36-2D8E-4BDB-A9E3-321E423F87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76675" y="3648075"/>
                <a:ext cx="0" cy="92392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Connecteur droit 107">
                <a:extLst>
                  <a:ext uri="{FF2B5EF4-FFF2-40B4-BE49-F238E27FC236}">
                    <a16:creationId xmlns:a16="http://schemas.microsoft.com/office/drawing/2014/main" id="{366DC5D2-D0FA-43BD-9192-06E23B4E2E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0050" y="3648075"/>
                <a:ext cx="0" cy="92392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Connecteur droit 108">
                <a:extLst>
                  <a:ext uri="{FF2B5EF4-FFF2-40B4-BE49-F238E27FC236}">
                    <a16:creationId xmlns:a16="http://schemas.microsoft.com/office/drawing/2014/main" id="{8E0D043E-532B-4327-B1C2-38D14B53C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0537" y="3648075"/>
                <a:ext cx="0" cy="92392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Connecteur droit 109">
                <a:extLst>
                  <a:ext uri="{FF2B5EF4-FFF2-40B4-BE49-F238E27FC236}">
                    <a16:creationId xmlns:a16="http://schemas.microsoft.com/office/drawing/2014/main" id="{E1B62ABC-478D-4291-8CCF-0248DA8F11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6262" y="3648075"/>
                <a:ext cx="0" cy="92392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Connecteur droit 110">
                <a:extLst>
                  <a:ext uri="{FF2B5EF4-FFF2-40B4-BE49-F238E27FC236}">
                    <a16:creationId xmlns:a16="http://schemas.microsoft.com/office/drawing/2014/main" id="{8F535F17-BC50-40E2-8F7C-1A36FC7598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3925" y="3648075"/>
                <a:ext cx="0" cy="92392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111">
                <a:extLst>
                  <a:ext uri="{FF2B5EF4-FFF2-40B4-BE49-F238E27FC236}">
                    <a16:creationId xmlns:a16="http://schemas.microsoft.com/office/drawing/2014/main" id="{25567345-7AA5-495F-A045-36358D6888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2075" y="3648075"/>
                <a:ext cx="0" cy="92392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Connecteur droit 112">
                <a:extLst>
                  <a:ext uri="{FF2B5EF4-FFF2-40B4-BE49-F238E27FC236}">
                    <a16:creationId xmlns:a16="http://schemas.microsoft.com/office/drawing/2014/main" id="{C48268B6-519E-4F90-988B-52D18A77CB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3088" y="3648075"/>
                <a:ext cx="0" cy="92392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Connecteur droit 113">
                <a:extLst>
                  <a:ext uri="{FF2B5EF4-FFF2-40B4-BE49-F238E27FC236}">
                    <a16:creationId xmlns:a16="http://schemas.microsoft.com/office/drawing/2014/main" id="{CF21996F-90E2-4829-A46C-8CE2246AD2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9801" y="3648075"/>
                <a:ext cx="0" cy="92392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114">
                <a:extLst>
                  <a:ext uri="{FF2B5EF4-FFF2-40B4-BE49-F238E27FC236}">
                    <a16:creationId xmlns:a16="http://schemas.microsoft.com/office/drawing/2014/main" id="{DA8D12C1-885E-4985-B0C5-2E70FFAA71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0290" y="3648075"/>
                <a:ext cx="0" cy="92392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>
                <a:extLst>
                  <a:ext uri="{FF2B5EF4-FFF2-40B4-BE49-F238E27FC236}">
                    <a16:creationId xmlns:a16="http://schemas.microsoft.com/office/drawing/2014/main" id="{A25F70C6-6A08-44CF-8B41-6CCC44CB6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1302" y="3648075"/>
                <a:ext cx="0" cy="92392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>
                <a:extLst>
                  <a:ext uri="{FF2B5EF4-FFF2-40B4-BE49-F238E27FC236}">
                    <a16:creationId xmlns:a16="http://schemas.microsoft.com/office/drawing/2014/main" id="{81FA5414-7A3D-4B53-9189-E9B0005CD1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3264" y="3648075"/>
                <a:ext cx="0" cy="92392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>
                <a:extLst>
                  <a:ext uri="{FF2B5EF4-FFF2-40B4-BE49-F238E27FC236}">
                    <a16:creationId xmlns:a16="http://schemas.microsoft.com/office/drawing/2014/main" id="{962E770A-1FC7-427F-8A63-4CB0002026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9976" y="3648075"/>
                <a:ext cx="0" cy="92392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>
                <a:extLst>
                  <a:ext uri="{FF2B5EF4-FFF2-40B4-BE49-F238E27FC236}">
                    <a16:creationId xmlns:a16="http://schemas.microsoft.com/office/drawing/2014/main" id="{B4015237-A58E-4F00-AF45-FEEB6D9314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6176" y="3648075"/>
                <a:ext cx="0" cy="92392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47">
              <a:extLst>
                <a:ext uri="{FF2B5EF4-FFF2-40B4-BE49-F238E27FC236}">
                  <a16:creationId xmlns:a16="http://schemas.microsoft.com/office/drawing/2014/main" id="{114AAB4B-DF13-46E3-954B-005427D6A4D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781301" y="379410"/>
              <a:ext cx="5946776" cy="4992683"/>
              <a:chOff x="1752" y="239"/>
              <a:chExt cx="3746" cy="3145"/>
            </a:xfrm>
          </p:grpSpPr>
          <p:sp>
            <p:nvSpPr>
              <p:cNvPr id="124" name="Freeform 50">
                <a:extLst>
                  <a:ext uri="{FF2B5EF4-FFF2-40B4-BE49-F238E27FC236}">
                    <a16:creationId xmlns:a16="http://schemas.microsoft.com/office/drawing/2014/main" id="{B5106C39-8879-4FE1-86C3-C50BB9B5F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0" y="2122"/>
                <a:ext cx="479" cy="769"/>
              </a:xfrm>
              <a:custGeom>
                <a:avLst/>
                <a:gdLst>
                  <a:gd name="T0" fmla="*/ 1 w 123"/>
                  <a:gd name="T1" fmla="*/ 160 h 161"/>
                  <a:gd name="T2" fmla="*/ 3 w 123"/>
                  <a:gd name="T3" fmla="*/ 160 h 161"/>
                  <a:gd name="T4" fmla="*/ 5 w 123"/>
                  <a:gd name="T5" fmla="*/ 159 h 161"/>
                  <a:gd name="T6" fmla="*/ 7 w 123"/>
                  <a:gd name="T7" fmla="*/ 157 h 161"/>
                  <a:gd name="T8" fmla="*/ 9 w 123"/>
                  <a:gd name="T9" fmla="*/ 155 h 161"/>
                  <a:gd name="T10" fmla="*/ 11 w 123"/>
                  <a:gd name="T11" fmla="*/ 159 h 161"/>
                  <a:gd name="T12" fmla="*/ 13 w 123"/>
                  <a:gd name="T13" fmla="*/ 158 h 161"/>
                  <a:gd name="T14" fmla="*/ 15 w 123"/>
                  <a:gd name="T15" fmla="*/ 160 h 161"/>
                  <a:gd name="T16" fmla="*/ 17 w 123"/>
                  <a:gd name="T17" fmla="*/ 159 h 161"/>
                  <a:gd name="T18" fmla="*/ 19 w 123"/>
                  <a:gd name="T19" fmla="*/ 150 h 161"/>
                  <a:gd name="T20" fmla="*/ 21 w 123"/>
                  <a:gd name="T21" fmla="*/ 157 h 161"/>
                  <a:gd name="T22" fmla="*/ 23 w 123"/>
                  <a:gd name="T23" fmla="*/ 156 h 161"/>
                  <a:gd name="T24" fmla="*/ 25 w 123"/>
                  <a:gd name="T25" fmla="*/ 159 h 161"/>
                  <a:gd name="T26" fmla="*/ 27 w 123"/>
                  <a:gd name="T27" fmla="*/ 159 h 161"/>
                  <a:gd name="T28" fmla="*/ 29 w 123"/>
                  <a:gd name="T29" fmla="*/ 160 h 161"/>
                  <a:gd name="T30" fmla="*/ 31 w 123"/>
                  <a:gd name="T31" fmla="*/ 160 h 161"/>
                  <a:gd name="T32" fmla="*/ 33 w 123"/>
                  <a:gd name="T33" fmla="*/ 160 h 161"/>
                  <a:gd name="T34" fmla="*/ 35 w 123"/>
                  <a:gd name="T35" fmla="*/ 160 h 161"/>
                  <a:gd name="T36" fmla="*/ 37 w 123"/>
                  <a:gd name="T37" fmla="*/ 160 h 161"/>
                  <a:gd name="T38" fmla="*/ 39 w 123"/>
                  <a:gd name="T39" fmla="*/ 160 h 161"/>
                  <a:gd name="T40" fmla="*/ 41 w 123"/>
                  <a:gd name="T41" fmla="*/ 160 h 161"/>
                  <a:gd name="T42" fmla="*/ 43 w 123"/>
                  <a:gd name="T43" fmla="*/ 160 h 161"/>
                  <a:gd name="T44" fmla="*/ 45 w 123"/>
                  <a:gd name="T45" fmla="*/ 160 h 161"/>
                  <a:gd name="T46" fmla="*/ 47 w 123"/>
                  <a:gd name="T47" fmla="*/ 160 h 161"/>
                  <a:gd name="T48" fmla="*/ 49 w 123"/>
                  <a:gd name="T49" fmla="*/ 160 h 161"/>
                  <a:gd name="T50" fmla="*/ 51 w 123"/>
                  <a:gd name="T51" fmla="*/ 160 h 161"/>
                  <a:gd name="T52" fmla="*/ 53 w 123"/>
                  <a:gd name="T53" fmla="*/ 160 h 161"/>
                  <a:gd name="T54" fmla="*/ 55 w 123"/>
                  <a:gd name="T55" fmla="*/ 160 h 161"/>
                  <a:gd name="T56" fmla="*/ 57 w 123"/>
                  <a:gd name="T57" fmla="*/ 160 h 161"/>
                  <a:gd name="T58" fmla="*/ 59 w 123"/>
                  <a:gd name="T59" fmla="*/ 160 h 161"/>
                  <a:gd name="T60" fmla="*/ 61 w 123"/>
                  <a:gd name="T61" fmla="*/ 160 h 161"/>
                  <a:gd name="T62" fmla="*/ 63 w 123"/>
                  <a:gd name="T63" fmla="*/ 160 h 161"/>
                  <a:gd name="T64" fmla="*/ 65 w 123"/>
                  <a:gd name="T65" fmla="*/ 159 h 161"/>
                  <a:gd name="T66" fmla="*/ 67 w 123"/>
                  <a:gd name="T67" fmla="*/ 160 h 161"/>
                  <a:gd name="T68" fmla="*/ 69 w 123"/>
                  <a:gd name="T69" fmla="*/ 160 h 161"/>
                  <a:gd name="T70" fmla="*/ 71 w 123"/>
                  <a:gd name="T71" fmla="*/ 160 h 161"/>
                  <a:gd name="T72" fmla="*/ 73 w 123"/>
                  <a:gd name="T73" fmla="*/ 160 h 161"/>
                  <a:gd name="T74" fmla="*/ 75 w 123"/>
                  <a:gd name="T75" fmla="*/ 160 h 161"/>
                  <a:gd name="T76" fmla="*/ 77 w 123"/>
                  <a:gd name="T77" fmla="*/ 160 h 161"/>
                  <a:gd name="T78" fmla="*/ 79 w 123"/>
                  <a:gd name="T79" fmla="*/ 158 h 161"/>
                  <a:gd name="T80" fmla="*/ 81 w 123"/>
                  <a:gd name="T81" fmla="*/ 156 h 161"/>
                  <a:gd name="T82" fmla="*/ 83 w 123"/>
                  <a:gd name="T83" fmla="*/ 159 h 161"/>
                  <a:gd name="T84" fmla="*/ 85 w 123"/>
                  <a:gd name="T85" fmla="*/ 160 h 161"/>
                  <a:gd name="T86" fmla="*/ 87 w 123"/>
                  <a:gd name="T87" fmla="*/ 160 h 161"/>
                  <a:gd name="T88" fmla="*/ 89 w 123"/>
                  <a:gd name="T89" fmla="*/ 160 h 161"/>
                  <a:gd name="T90" fmla="*/ 90 w 123"/>
                  <a:gd name="T91" fmla="*/ 160 h 161"/>
                  <a:gd name="T92" fmla="*/ 92 w 123"/>
                  <a:gd name="T93" fmla="*/ 160 h 161"/>
                  <a:gd name="T94" fmla="*/ 94 w 123"/>
                  <a:gd name="T95" fmla="*/ 160 h 161"/>
                  <a:gd name="T96" fmla="*/ 96 w 123"/>
                  <a:gd name="T97" fmla="*/ 160 h 161"/>
                  <a:gd name="T98" fmla="*/ 98 w 123"/>
                  <a:gd name="T99" fmla="*/ 160 h 161"/>
                  <a:gd name="T100" fmla="*/ 100 w 123"/>
                  <a:gd name="T101" fmla="*/ 160 h 161"/>
                  <a:gd name="T102" fmla="*/ 102 w 123"/>
                  <a:gd name="T103" fmla="*/ 160 h 161"/>
                  <a:gd name="T104" fmla="*/ 104 w 123"/>
                  <a:gd name="T105" fmla="*/ 160 h 161"/>
                  <a:gd name="T106" fmla="*/ 106 w 123"/>
                  <a:gd name="T107" fmla="*/ 160 h 161"/>
                  <a:gd name="T108" fmla="*/ 108 w 123"/>
                  <a:gd name="T109" fmla="*/ 160 h 161"/>
                  <a:gd name="T110" fmla="*/ 110 w 123"/>
                  <a:gd name="T111" fmla="*/ 160 h 161"/>
                  <a:gd name="T112" fmla="*/ 112 w 123"/>
                  <a:gd name="T113" fmla="*/ 160 h 161"/>
                  <a:gd name="T114" fmla="*/ 114 w 123"/>
                  <a:gd name="T115" fmla="*/ 160 h 161"/>
                  <a:gd name="T116" fmla="*/ 116 w 123"/>
                  <a:gd name="T117" fmla="*/ 160 h 161"/>
                  <a:gd name="T118" fmla="*/ 118 w 123"/>
                  <a:gd name="T119" fmla="*/ 160 h 161"/>
                  <a:gd name="T120" fmla="*/ 120 w 123"/>
                  <a:gd name="T121" fmla="*/ 160 h 161"/>
                  <a:gd name="T122" fmla="*/ 122 w 123"/>
                  <a:gd name="T123" fmla="*/ 16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/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25" name="Freeform 51">
                <a:extLst>
                  <a:ext uri="{FF2B5EF4-FFF2-40B4-BE49-F238E27FC236}">
                    <a16:creationId xmlns:a16="http://schemas.microsoft.com/office/drawing/2014/main" id="{20101B68-B6EF-40A5-A4DB-7B74F786A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9" y="2107"/>
                <a:ext cx="482" cy="784"/>
              </a:xfrm>
              <a:custGeom>
                <a:avLst/>
                <a:gdLst>
                  <a:gd name="T0" fmla="*/ 2 w 124"/>
                  <a:gd name="T1" fmla="*/ 163 h 164"/>
                  <a:gd name="T2" fmla="*/ 4 w 124"/>
                  <a:gd name="T3" fmla="*/ 163 h 164"/>
                  <a:gd name="T4" fmla="*/ 6 w 124"/>
                  <a:gd name="T5" fmla="*/ 163 h 164"/>
                  <a:gd name="T6" fmla="*/ 8 w 124"/>
                  <a:gd name="T7" fmla="*/ 163 h 164"/>
                  <a:gd name="T8" fmla="*/ 10 w 124"/>
                  <a:gd name="T9" fmla="*/ 163 h 164"/>
                  <a:gd name="T10" fmla="*/ 12 w 124"/>
                  <a:gd name="T11" fmla="*/ 163 h 164"/>
                  <a:gd name="T12" fmla="*/ 14 w 124"/>
                  <a:gd name="T13" fmla="*/ 163 h 164"/>
                  <a:gd name="T14" fmla="*/ 16 w 124"/>
                  <a:gd name="T15" fmla="*/ 163 h 164"/>
                  <a:gd name="T16" fmla="*/ 18 w 124"/>
                  <a:gd name="T17" fmla="*/ 163 h 164"/>
                  <a:gd name="T18" fmla="*/ 20 w 124"/>
                  <a:gd name="T19" fmla="*/ 163 h 164"/>
                  <a:gd name="T20" fmla="*/ 22 w 124"/>
                  <a:gd name="T21" fmla="*/ 163 h 164"/>
                  <a:gd name="T22" fmla="*/ 24 w 124"/>
                  <a:gd name="T23" fmla="*/ 163 h 164"/>
                  <a:gd name="T24" fmla="*/ 26 w 124"/>
                  <a:gd name="T25" fmla="*/ 160 h 164"/>
                  <a:gd name="T26" fmla="*/ 28 w 124"/>
                  <a:gd name="T27" fmla="*/ 134 h 164"/>
                  <a:gd name="T28" fmla="*/ 30 w 124"/>
                  <a:gd name="T29" fmla="*/ 162 h 164"/>
                  <a:gd name="T30" fmla="*/ 32 w 124"/>
                  <a:gd name="T31" fmla="*/ 163 h 164"/>
                  <a:gd name="T32" fmla="*/ 34 w 124"/>
                  <a:gd name="T33" fmla="*/ 163 h 164"/>
                  <a:gd name="T34" fmla="*/ 36 w 124"/>
                  <a:gd name="T35" fmla="*/ 163 h 164"/>
                  <a:gd name="T36" fmla="*/ 38 w 124"/>
                  <a:gd name="T37" fmla="*/ 163 h 164"/>
                  <a:gd name="T38" fmla="*/ 40 w 124"/>
                  <a:gd name="T39" fmla="*/ 163 h 164"/>
                  <a:gd name="T40" fmla="*/ 42 w 124"/>
                  <a:gd name="T41" fmla="*/ 163 h 164"/>
                  <a:gd name="T42" fmla="*/ 44 w 124"/>
                  <a:gd name="T43" fmla="*/ 163 h 164"/>
                  <a:gd name="T44" fmla="*/ 46 w 124"/>
                  <a:gd name="T45" fmla="*/ 163 h 164"/>
                  <a:gd name="T46" fmla="*/ 48 w 124"/>
                  <a:gd name="T47" fmla="*/ 163 h 164"/>
                  <a:gd name="T48" fmla="*/ 50 w 124"/>
                  <a:gd name="T49" fmla="*/ 163 h 164"/>
                  <a:gd name="T50" fmla="*/ 52 w 124"/>
                  <a:gd name="T51" fmla="*/ 163 h 164"/>
                  <a:gd name="T52" fmla="*/ 54 w 124"/>
                  <a:gd name="T53" fmla="*/ 163 h 164"/>
                  <a:gd name="T54" fmla="*/ 56 w 124"/>
                  <a:gd name="T55" fmla="*/ 163 h 164"/>
                  <a:gd name="T56" fmla="*/ 58 w 124"/>
                  <a:gd name="T57" fmla="*/ 163 h 164"/>
                  <a:gd name="T58" fmla="*/ 60 w 124"/>
                  <a:gd name="T59" fmla="*/ 163 h 164"/>
                  <a:gd name="T60" fmla="*/ 62 w 124"/>
                  <a:gd name="T61" fmla="*/ 163 h 164"/>
                  <a:gd name="T62" fmla="*/ 64 w 124"/>
                  <a:gd name="T63" fmla="*/ 163 h 164"/>
                  <a:gd name="T64" fmla="*/ 66 w 124"/>
                  <a:gd name="T65" fmla="*/ 163 h 164"/>
                  <a:gd name="T66" fmla="*/ 68 w 124"/>
                  <a:gd name="T67" fmla="*/ 163 h 164"/>
                  <a:gd name="T68" fmla="*/ 70 w 124"/>
                  <a:gd name="T69" fmla="*/ 163 h 164"/>
                  <a:gd name="T70" fmla="*/ 72 w 124"/>
                  <a:gd name="T71" fmla="*/ 163 h 164"/>
                  <a:gd name="T72" fmla="*/ 74 w 124"/>
                  <a:gd name="T73" fmla="*/ 163 h 164"/>
                  <a:gd name="T74" fmla="*/ 76 w 124"/>
                  <a:gd name="T75" fmla="*/ 163 h 164"/>
                  <a:gd name="T76" fmla="*/ 78 w 124"/>
                  <a:gd name="T77" fmla="*/ 163 h 164"/>
                  <a:gd name="T78" fmla="*/ 80 w 124"/>
                  <a:gd name="T79" fmla="*/ 163 h 164"/>
                  <a:gd name="T80" fmla="*/ 81 w 124"/>
                  <a:gd name="T81" fmla="*/ 163 h 164"/>
                  <a:gd name="T82" fmla="*/ 83 w 124"/>
                  <a:gd name="T83" fmla="*/ 163 h 164"/>
                  <a:gd name="T84" fmla="*/ 85 w 124"/>
                  <a:gd name="T85" fmla="*/ 163 h 164"/>
                  <a:gd name="T86" fmla="*/ 87 w 124"/>
                  <a:gd name="T87" fmla="*/ 163 h 164"/>
                  <a:gd name="T88" fmla="*/ 89 w 124"/>
                  <a:gd name="T89" fmla="*/ 163 h 164"/>
                  <a:gd name="T90" fmla="*/ 91 w 124"/>
                  <a:gd name="T91" fmla="*/ 163 h 164"/>
                  <a:gd name="T92" fmla="*/ 93 w 124"/>
                  <a:gd name="T93" fmla="*/ 163 h 164"/>
                  <a:gd name="T94" fmla="*/ 95 w 124"/>
                  <a:gd name="T95" fmla="*/ 163 h 164"/>
                  <a:gd name="T96" fmla="*/ 97 w 124"/>
                  <a:gd name="T97" fmla="*/ 163 h 164"/>
                  <a:gd name="T98" fmla="*/ 99 w 124"/>
                  <a:gd name="T99" fmla="*/ 163 h 164"/>
                  <a:gd name="T100" fmla="*/ 101 w 124"/>
                  <a:gd name="T101" fmla="*/ 163 h 164"/>
                  <a:gd name="T102" fmla="*/ 103 w 124"/>
                  <a:gd name="T103" fmla="*/ 163 h 164"/>
                  <a:gd name="T104" fmla="*/ 105 w 124"/>
                  <a:gd name="T105" fmla="*/ 161 h 164"/>
                  <a:gd name="T106" fmla="*/ 107 w 124"/>
                  <a:gd name="T107" fmla="*/ 158 h 164"/>
                  <a:gd name="T108" fmla="*/ 109 w 124"/>
                  <a:gd name="T109" fmla="*/ 163 h 164"/>
                  <a:gd name="T110" fmla="*/ 111 w 124"/>
                  <a:gd name="T111" fmla="*/ 163 h 164"/>
                  <a:gd name="T112" fmla="*/ 113 w 124"/>
                  <a:gd name="T113" fmla="*/ 163 h 164"/>
                  <a:gd name="T114" fmla="*/ 115 w 124"/>
                  <a:gd name="T115" fmla="*/ 163 h 164"/>
                  <a:gd name="T116" fmla="*/ 117 w 124"/>
                  <a:gd name="T117" fmla="*/ 163 h 164"/>
                  <a:gd name="T118" fmla="*/ 119 w 124"/>
                  <a:gd name="T119" fmla="*/ 163 h 164"/>
                  <a:gd name="T120" fmla="*/ 121 w 124"/>
                  <a:gd name="T121" fmla="*/ 163 h 164"/>
                  <a:gd name="T122" fmla="*/ 123 w 124"/>
                  <a:gd name="T123" fmla="*/ 16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/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26" name="Freeform 52">
                <a:extLst>
                  <a:ext uri="{FF2B5EF4-FFF2-40B4-BE49-F238E27FC236}">
                    <a16:creationId xmlns:a16="http://schemas.microsoft.com/office/drawing/2014/main" id="{6DC86D77-7A7B-4018-B69E-90FA5F266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1" y="2126"/>
                <a:ext cx="482" cy="765"/>
              </a:xfrm>
              <a:custGeom>
                <a:avLst/>
                <a:gdLst>
                  <a:gd name="T0" fmla="*/ 2 w 124"/>
                  <a:gd name="T1" fmla="*/ 159 h 160"/>
                  <a:gd name="T2" fmla="*/ 4 w 124"/>
                  <a:gd name="T3" fmla="*/ 158 h 160"/>
                  <a:gd name="T4" fmla="*/ 6 w 124"/>
                  <a:gd name="T5" fmla="*/ 159 h 160"/>
                  <a:gd name="T6" fmla="*/ 8 w 124"/>
                  <a:gd name="T7" fmla="*/ 159 h 160"/>
                  <a:gd name="T8" fmla="*/ 10 w 124"/>
                  <a:gd name="T9" fmla="*/ 159 h 160"/>
                  <a:gd name="T10" fmla="*/ 12 w 124"/>
                  <a:gd name="T11" fmla="*/ 159 h 160"/>
                  <a:gd name="T12" fmla="*/ 14 w 124"/>
                  <a:gd name="T13" fmla="*/ 159 h 160"/>
                  <a:gd name="T14" fmla="*/ 16 w 124"/>
                  <a:gd name="T15" fmla="*/ 159 h 160"/>
                  <a:gd name="T16" fmla="*/ 18 w 124"/>
                  <a:gd name="T17" fmla="*/ 160 h 160"/>
                  <a:gd name="T18" fmla="*/ 20 w 124"/>
                  <a:gd name="T19" fmla="*/ 159 h 160"/>
                  <a:gd name="T20" fmla="*/ 22 w 124"/>
                  <a:gd name="T21" fmla="*/ 159 h 160"/>
                  <a:gd name="T22" fmla="*/ 24 w 124"/>
                  <a:gd name="T23" fmla="*/ 159 h 160"/>
                  <a:gd name="T24" fmla="*/ 26 w 124"/>
                  <a:gd name="T25" fmla="*/ 159 h 160"/>
                  <a:gd name="T26" fmla="*/ 28 w 124"/>
                  <a:gd name="T27" fmla="*/ 159 h 160"/>
                  <a:gd name="T28" fmla="*/ 30 w 124"/>
                  <a:gd name="T29" fmla="*/ 159 h 160"/>
                  <a:gd name="T30" fmla="*/ 32 w 124"/>
                  <a:gd name="T31" fmla="*/ 159 h 160"/>
                  <a:gd name="T32" fmla="*/ 34 w 124"/>
                  <a:gd name="T33" fmla="*/ 159 h 160"/>
                  <a:gd name="T34" fmla="*/ 36 w 124"/>
                  <a:gd name="T35" fmla="*/ 159 h 160"/>
                  <a:gd name="T36" fmla="*/ 38 w 124"/>
                  <a:gd name="T37" fmla="*/ 159 h 160"/>
                  <a:gd name="T38" fmla="*/ 40 w 124"/>
                  <a:gd name="T39" fmla="*/ 157 h 160"/>
                  <a:gd name="T40" fmla="*/ 42 w 124"/>
                  <a:gd name="T41" fmla="*/ 135 h 160"/>
                  <a:gd name="T42" fmla="*/ 44 w 124"/>
                  <a:gd name="T43" fmla="*/ 158 h 160"/>
                  <a:gd name="T44" fmla="*/ 46 w 124"/>
                  <a:gd name="T45" fmla="*/ 159 h 160"/>
                  <a:gd name="T46" fmla="*/ 48 w 124"/>
                  <a:gd name="T47" fmla="*/ 159 h 160"/>
                  <a:gd name="T48" fmla="*/ 50 w 124"/>
                  <a:gd name="T49" fmla="*/ 158 h 160"/>
                  <a:gd name="T50" fmla="*/ 52 w 124"/>
                  <a:gd name="T51" fmla="*/ 159 h 160"/>
                  <a:gd name="T52" fmla="*/ 54 w 124"/>
                  <a:gd name="T53" fmla="*/ 158 h 160"/>
                  <a:gd name="T54" fmla="*/ 56 w 124"/>
                  <a:gd name="T55" fmla="*/ 149 h 160"/>
                  <a:gd name="T56" fmla="*/ 58 w 124"/>
                  <a:gd name="T57" fmla="*/ 156 h 160"/>
                  <a:gd name="T58" fmla="*/ 60 w 124"/>
                  <a:gd name="T59" fmla="*/ 159 h 160"/>
                  <a:gd name="T60" fmla="*/ 62 w 124"/>
                  <a:gd name="T61" fmla="*/ 159 h 160"/>
                  <a:gd name="T62" fmla="*/ 64 w 124"/>
                  <a:gd name="T63" fmla="*/ 159 h 160"/>
                  <a:gd name="T64" fmla="*/ 66 w 124"/>
                  <a:gd name="T65" fmla="*/ 159 h 160"/>
                  <a:gd name="T66" fmla="*/ 68 w 124"/>
                  <a:gd name="T67" fmla="*/ 159 h 160"/>
                  <a:gd name="T68" fmla="*/ 70 w 124"/>
                  <a:gd name="T69" fmla="*/ 159 h 160"/>
                  <a:gd name="T70" fmla="*/ 71 w 124"/>
                  <a:gd name="T71" fmla="*/ 159 h 160"/>
                  <a:gd name="T72" fmla="*/ 73 w 124"/>
                  <a:gd name="T73" fmla="*/ 159 h 160"/>
                  <a:gd name="T74" fmla="*/ 75 w 124"/>
                  <a:gd name="T75" fmla="*/ 159 h 160"/>
                  <a:gd name="T76" fmla="*/ 77 w 124"/>
                  <a:gd name="T77" fmla="*/ 159 h 160"/>
                  <a:gd name="T78" fmla="*/ 79 w 124"/>
                  <a:gd name="T79" fmla="*/ 159 h 160"/>
                  <a:gd name="T80" fmla="*/ 81 w 124"/>
                  <a:gd name="T81" fmla="*/ 159 h 160"/>
                  <a:gd name="T82" fmla="*/ 83 w 124"/>
                  <a:gd name="T83" fmla="*/ 159 h 160"/>
                  <a:gd name="T84" fmla="*/ 85 w 124"/>
                  <a:gd name="T85" fmla="*/ 159 h 160"/>
                  <a:gd name="T86" fmla="*/ 87 w 124"/>
                  <a:gd name="T87" fmla="*/ 159 h 160"/>
                  <a:gd name="T88" fmla="*/ 89 w 124"/>
                  <a:gd name="T89" fmla="*/ 159 h 160"/>
                  <a:gd name="T90" fmla="*/ 91 w 124"/>
                  <a:gd name="T91" fmla="*/ 159 h 160"/>
                  <a:gd name="T92" fmla="*/ 93 w 124"/>
                  <a:gd name="T93" fmla="*/ 159 h 160"/>
                  <a:gd name="T94" fmla="*/ 95 w 124"/>
                  <a:gd name="T95" fmla="*/ 159 h 160"/>
                  <a:gd name="T96" fmla="*/ 97 w 124"/>
                  <a:gd name="T97" fmla="*/ 159 h 160"/>
                  <a:gd name="T98" fmla="*/ 99 w 124"/>
                  <a:gd name="T99" fmla="*/ 159 h 160"/>
                  <a:gd name="T100" fmla="*/ 101 w 124"/>
                  <a:gd name="T101" fmla="*/ 159 h 160"/>
                  <a:gd name="T102" fmla="*/ 103 w 124"/>
                  <a:gd name="T103" fmla="*/ 159 h 160"/>
                  <a:gd name="T104" fmla="*/ 105 w 124"/>
                  <a:gd name="T105" fmla="*/ 159 h 160"/>
                  <a:gd name="T106" fmla="*/ 107 w 124"/>
                  <a:gd name="T107" fmla="*/ 159 h 160"/>
                  <a:gd name="T108" fmla="*/ 109 w 124"/>
                  <a:gd name="T109" fmla="*/ 159 h 160"/>
                  <a:gd name="T110" fmla="*/ 111 w 124"/>
                  <a:gd name="T111" fmla="*/ 159 h 160"/>
                  <a:gd name="T112" fmla="*/ 113 w 124"/>
                  <a:gd name="T113" fmla="*/ 159 h 160"/>
                  <a:gd name="T114" fmla="*/ 115 w 124"/>
                  <a:gd name="T115" fmla="*/ 159 h 160"/>
                  <a:gd name="T116" fmla="*/ 117 w 124"/>
                  <a:gd name="T117" fmla="*/ 159 h 160"/>
                  <a:gd name="T118" fmla="*/ 119 w 124"/>
                  <a:gd name="T119" fmla="*/ 159 h 160"/>
                  <a:gd name="T120" fmla="*/ 121 w 124"/>
                  <a:gd name="T121" fmla="*/ 159 h 160"/>
                  <a:gd name="T122" fmla="*/ 123 w 124"/>
                  <a:gd name="T123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/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27" name="Freeform 53">
                <a:extLst>
                  <a:ext uri="{FF2B5EF4-FFF2-40B4-BE49-F238E27FC236}">
                    <a16:creationId xmlns:a16="http://schemas.microsoft.com/office/drawing/2014/main" id="{AD611BE7-2E89-409D-823F-7DA9A812A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3" y="2074"/>
                <a:ext cx="483" cy="817"/>
              </a:xfrm>
              <a:custGeom>
                <a:avLst/>
                <a:gdLst>
                  <a:gd name="T0" fmla="*/ 2 w 124"/>
                  <a:gd name="T1" fmla="*/ 170 h 171"/>
                  <a:gd name="T2" fmla="*/ 4 w 124"/>
                  <a:gd name="T3" fmla="*/ 170 h 171"/>
                  <a:gd name="T4" fmla="*/ 6 w 124"/>
                  <a:gd name="T5" fmla="*/ 170 h 171"/>
                  <a:gd name="T6" fmla="*/ 8 w 124"/>
                  <a:gd name="T7" fmla="*/ 170 h 171"/>
                  <a:gd name="T8" fmla="*/ 10 w 124"/>
                  <a:gd name="T9" fmla="*/ 149 h 171"/>
                  <a:gd name="T10" fmla="*/ 12 w 124"/>
                  <a:gd name="T11" fmla="*/ 167 h 171"/>
                  <a:gd name="T12" fmla="*/ 14 w 124"/>
                  <a:gd name="T13" fmla="*/ 170 h 171"/>
                  <a:gd name="T14" fmla="*/ 16 w 124"/>
                  <a:gd name="T15" fmla="*/ 170 h 171"/>
                  <a:gd name="T16" fmla="*/ 18 w 124"/>
                  <a:gd name="T17" fmla="*/ 170 h 171"/>
                  <a:gd name="T18" fmla="*/ 20 w 124"/>
                  <a:gd name="T19" fmla="*/ 170 h 171"/>
                  <a:gd name="T20" fmla="*/ 22 w 124"/>
                  <a:gd name="T21" fmla="*/ 170 h 171"/>
                  <a:gd name="T22" fmla="*/ 24 w 124"/>
                  <a:gd name="T23" fmla="*/ 170 h 171"/>
                  <a:gd name="T24" fmla="*/ 26 w 124"/>
                  <a:gd name="T25" fmla="*/ 170 h 171"/>
                  <a:gd name="T26" fmla="*/ 28 w 124"/>
                  <a:gd name="T27" fmla="*/ 170 h 171"/>
                  <a:gd name="T28" fmla="*/ 30 w 124"/>
                  <a:gd name="T29" fmla="*/ 170 h 171"/>
                  <a:gd name="T30" fmla="*/ 32 w 124"/>
                  <a:gd name="T31" fmla="*/ 170 h 171"/>
                  <a:gd name="T32" fmla="*/ 34 w 124"/>
                  <a:gd name="T33" fmla="*/ 170 h 171"/>
                  <a:gd name="T34" fmla="*/ 36 w 124"/>
                  <a:gd name="T35" fmla="*/ 170 h 171"/>
                  <a:gd name="T36" fmla="*/ 38 w 124"/>
                  <a:gd name="T37" fmla="*/ 170 h 171"/>
                  <a:gd name="T38" fmla="*/ 40 w 124"/>
                  <a:gd name="T39" fmla="*/ 170 h 171"/>
                  <a:gd name="T40" fmla="*/ 42 w 124"/>
                  <a:gd name="T41" fmla="*/ 170 h 171"/>
                  <a:gd name="T42" fmla="*/ 44 w 124"/>
                  <a:gd name="T43" fmla="*/ 170 h 171"/>
                  <a:gd name="T44" fmla="*/ 46 w 124"/>
                  <a:gd name="T45" fmla="*/ 170 h 171"/>
                  <a:gd name="T46" fmla="*/ 48 w 124"/>
                  <a:gd name="T47" fmla="*/ 170 h 171"/>
                  <a:gd name="T48" fmla="*/ 50 w 124"/>
                  <a:gd name="T49" fmla="*/ 170 h 171"/>
                  <a:gd name="T50" fmla="*/ 52 w 124"/>
                  <a:gd name="T51" fmla="*/ 170 h 171"/>
                  <a:gd name="T52" fmla="*/ 54 w 124"/>
                  <a:gd name="T53" fmla="*/ 170 h 171"/>
                  <a:gd name="T54" fmla="*/ 56 w 124"/>
                  <a:gd name="T55" fmla="*/ 170 h 171"/>
                  <a:gd name="T56" fmla="*/ 58 w 124"/>
                  <a:gd name="T57" fmla="*/ 170 h 171"/>
                  <a:gd name="T58" fmla="*/ 60 w 124"/>
                  <a:gd name="T59" fmla="*/ 170 h 171"/>
                  <a:gd name="T60" fmla="*/ 61 w 124"/>
                  <a:gd name="T61" fmla="*/ 170 h 171"/>
                  <a:gd name="T62" fmla="*/ 63 w 124"/>
                  <a:gd name="T63" fmla="*/ 170 h 171"/>
                  <a:gd name="T64" fmla="*/ 65 w 124"/>
                  <a:gd name="T65" fmla="*/ 170 h 171"/>
                  <a:gd name="T66" fmla="*/ 67 w 124"/>
                  <a:gd name="T67" fmla="*/ 170 h 171"/>
                  <a:gd name="T68" fmla="*/ 69 w 124"/>
                  <a:gd name="T69" fmla="*/ 170 h 171"/>
                  <a:gd name="T70" fmla="*/ 71 w 124"/>
                  <a:gd name="T71" fmla="*/ 170 h 171"/>
                  <a:gd name="T72" fmla="*/ 73 w 124"/>
                  <a:gd name="T73" fmla="*/ 170 h 171"/>
                  <a:gd name="T74" fmla="*/ 75 w 124"/>
                  <a:gd name="T75" fmla="*/ 170 h 171"/>
                  <a:gd name="T76" fmla="*/ 77 w 124"/>
                  <a:gd name="T77" fmla="*/ 170 h 171"/>
                  <a:gd name="T78" fmla="*/ 79 w 124"/>
                  <a:gd name="T79" fmla="*/ 170 h 171"/>
                  <a:gd name="T80" fmla="*/ 81 w 124"/>
                  <a:gd name="T81" fmla="*/ 170 h 171"/>
                  <a:gd name="T82" fmla="*/ 83 w 124"/>
                  <a:gd name="T83" fmla="*/ 103 h 171"/>
                  <a:gd name="T84" fmla="*/ 85 w 124"/>
                  <a:gd name="T85" fmla="*/ 167 h 171"/>
                  <a:gd name="T86" fmla="*/ 87 w 124"/>
                  <a:gd name="T87" fmla="*/ 170 h 171"/>
                  <a:gd name="T88" fmla="*/ 89 w 124"/>
                  <a:gd name="T89" fmla="*/ 170 h 171"/>
                  <a:gd name="T90" fmla="*/ 91 w 124"/>
                  <a:gd name="T91" fmla="*/ 170 h 171"/>
                  <a:gd name="T92" fmla="*/ 93 w 124"/>
                  <a:gd name="T93" fmla="*/ 170 h 171"/>
                  <a:gd name="T94" fmla="*/ 95 w 124"/>
                  <a:gd name="T95" fmla="*/ 170 h 171"/>
                  <a:gd name="T96" fmla="*/ 97 w 124"/>
                  <a:gd name="T97" fmla="*/ 170 h 171"/>
                  <a:gd name="T98" fmla="*/ 99 w 124"/>
                  <a:gd name="T99" fmla="*/ 170 h 171"/>
                  <a:gd name="T100" fmla="*/ 101 w 124"/>
                  <a:gd name="T101" fmla="*/ 170 h 171"/>
                  <a:gd name="T102" fmla="*/ 103 w 124"/>
                  <a:gd name="T103" fmla="*/ 170 h 171"/>
                  <a:gd name="T104" fmla="*/ 105 w 124"/>
                  <a:gd name="T105" fmla="*/ 170 h 171"/>
                  <a:gd name="T106" fmla="*/ 107 w 124"/>
                  <a:gd name="T107" fmla="*/ 170 h 171"/>
                  <a:gd name="T108" fmla="*/ 109 w 124"/>
                  <a:gd name="T109" fmla="*/ 170 h 171"/>
                  <a:gd name="T110" fmla="*/ 111 w 124"/>
                  <a:gd name="T111" fmla="*/ 170 h 171"/>
                  <a:gd name="T112" fmla="*/ 113 w 124"/>
                  <a:gd name="T113" fmla="*/ 170 h 171"/>
                  <a:gd name="T114" fmla="*/ 115 w 124"/>
                  <a:gd name="T115" fmla="*/ 170 h 171"/>
                  <a:gd name="T116" fmla="*/ 117 w 124"/>
                  <a:gd name="T117" fmla="*/ 170 h 171"/>
                  <a:gd name="T118" fmla="*/ 119 w 124"/>
                  <a:gd name="T119" fmla="*/ 170 h 171"/>
                  <a:gd name="T120" fmla="*/ 121 w 124"/>
                  <a:gd name="T121" fmla="*/ 170 h 171"/>
                  <a:gd name="T122" fmla="*/ 123 w 124"/>
                  <a:gd name="T123" fmla="*/ 17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/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28" name="Freeform 54">
                <a:extLst>
                  <a:ext uri="{FF2B5EF4-FFF2-40B4-BE49-F238E27FC236}">
                    <a16:creationId xmlns:a16="http://schemas.microsoft.com/office/drawing/2014/main" id="{74A0B8BA-DA34-44AE-8BFC-6C702514D4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6" y="2012"/>
                <a:ext cx="482" cy="874"/>
              </a:xfrm>
              <a:custGeom>
                <a:avLst/>
                <a:gdLst>
                  <a:gd name="T0" fmla="*/ 2 w 124"/>
                  <a:gd name="T1" fmla="*/ 183 h 183"/>
                  <a:gd name="T2" fmla="*/ 4 w 124"/>
                  <a:gd name="T3" fmla="*/ 183 h 183"/>
                  <a:gd name="T4" fmla="*/ 6 w 124"/>
                  <a:gd name="T5" fmla="*/ 183 h 183"/>
                  <a:gd name="T6" fmla="*/ 8 w 124"/>
                  <a:gd name="T7" fmla="*/ 183 h 183"/>
                  <a:gd name="T8" fmla="*/ 10 w 124"/>
                  <a:gd name="T9" fmla="*/ 183 h 183"/>
                  <a:gd name="T10" fmla="*/ 12 w 124"/>
                  <a:gd name="T11" fmla="*/ 183 h 183"/>
                  <a:gd name="T12" fmla="*/ 14 w 124"/>
                  <a:gd name="T13" fmla="*/ 182 h 183"/>
                  <a:gd name="T14" fmla="*/ 16 w 124"/>
                  <a:gd name="T15" fmla="*/ 183 h 183"/>
                  <a:gd name="T16" fmla="*/ 18 w 124"/>
                  <a:gd name="T17" fmla="*/ 182 h 183"/>
                  <a:gd name="T18" fmla="*/ 20 w 124"/>
                  <a:gd name="T19" fmla="*/ 110 h 183"/>
                  <a:gd name="T20" fmla="*/ 22 w 124"/>
                  <a:gd name="T21" fmla="*/ 179 h 183"/>
                  <a:gd name="T22" fmla="*/ 24 w 124"/>
                  <a:gd name="T23" fmla="*/ 182 h 183"/>
                  <a:gd name="T24" fmla="*/ 26 w 124"/>
                  <a:gd name="T25" fmla="*/ 183 h 183"/>
                  <a:gd name="T26" fmla="*/ 28 w 124"/>
                  <a:gd name="T27" fmla="*/ 183 h 183"/>
                  <a:gd name="T28" fmla="*/ 30 w 124"/>
                  <a:gd name="T29" fmla="*/ 183 h 183"/>
                  <a:gd name="T30" fmla="*/ 32 w 124"/>
                  <a:gd name="T31" fmla="*/ 178 h 183"/>
                  <a:gd name="T32" fmla="*/ 34 w 124"/>
                  <a:gd name="T33" fmla="*/ 147 h 183"/>
                  <a:gd name="T34" fmla="*/ 36 w 124"/>
                  <a:gd name="T35" fmla="*/ 182 h 183"/>
                  <a:gd name="T36" fmla="*/ 38 w 124"/>
                  <a:gd name="T37" fmla="*/ 183 h 183"/>
                  <a:gd name="T38" fmla="*/ 40 w 124"/>
                  <a:gd name="T39" fmla="*/ 183 h 183"/>
                  <a:gd name="T40" fmla="*/ 42 w 124"/>
                  <a:gd name="T41" fmla="*/ 183 h 183"/>
                  <a:gd name="T42" fmla="*/ 44 w 124"/>
                  <a:gd name="T43" fmla="*/ 183 h 183"/>
                  <a:gd name="T44" fmla="*/ 46 w 124"/>
                  <a:gd name="T45" fmla="*/ 183 h 183"/>
                  <a:gd name="T46" fmla="*/ 48 w 124"/>
                  <a:gd name="T47" fmla="*/ 183 h 183"/>
                  <a:gd name="T48" fmla="*/ 50 w 124"/>
                  <a:gd name="T49" fmla="*/ 183 h 183"/>
                  <a:gd name="T50" fmla="*/ 51 w 124"/>
                  <a:gd name="T51" fmla="*/ 183 h 183"/>
                  <a:gd name="T52" fmla="*/ 53 w 124"/>
                  <a:gd name="T53" fmla="*/ 183 h 183"/>
                  <a:gd name="T54" fmla="*/ 55 w 124"/>
                  <a:gd name="T55" fmla="*/ 183 h 183"/>
                  <a:gd name="T56" fmla="*/ 57 w 124"/>
                  <a:gd name="T57" fmla="*/ 183 h 183"/>
                  <a:gd name="T58" fmla="*/ 59 w 124"/>
                  <a:gd name="T59" fmla="*/ 183 h 183"/>
                  <a:gd name="T60" fmla="*/ 61 w 124"/>
                  <a:gd name="T61" fmla="*/ 183 h 183"/>
                  <a:gd name="T62" fmla="*/ 63 w 124"/>
                  <a:gd name="T63" fmla="*/ 183 h 183"/>
                  <a:gd name="T64" fmla="*/ 65 w 124"/>
                  <a:gd name="T65" fmla="*/ 183 h 183"/>
                  <a:gd name="T66" fmla="*/ 67 w 124"/>
                  <a:gd name="T67" fmla="*/ 183 h 183"/>
                  <a:gd name="T68" fmla="*/ 69 w 124"/>
                  <a:gd name="T69" fmla="*/ 183 h 183"/>
                  <a:gd name="T70" fmla="*/ 71 w 124"/>
                  <a:gd name="T71" fmla="*/ 183 h 183"/>
                  <a:gd name="T72" fmla="*/ 73 w 124"/>
                  <a:gd name="T73" fmla="*/ 183 h 183"/>
                  <a:gd name="T74" fmla="*/ 75 w 124"/>
                  <a:gd name="T75" fmla="*/ 183 h 183"/>
                  <a:gd name="T76" fmla="*/ 77 w 124"/>
                  <a:gd name="T77" fmla="*/ 183 h 183"/>
                  <a:gd name="T78" fmla="*/ 79 w 124"/>
                  <a:gd name="T79" fmla="*/ 183 h 183"/>
                  <a:gd name="T80" fmla="*/ 81 w 124"/>
                  <a:gd name="T81" fmla="*/ 183 h 183"/>
                  <a:gd name="T82" fmla="*/ 83 w 124"/>
                  <a:gd name="T83" fmla="*/ 183 h 183"/>
                  <a:gd name="T84" fmla="*/ 85 w 124"/>
                  <a:gd name="T85" fmla="*/ 183 h 183"/>
                  <a:gd name="T86" fmla="*/ 87 w 124"/>
                  <a:gd name="T87" fmla="*/ 183 h 183"/>
                  <a:gd name="T88" fmla="*/ 89 w 124"/>
                  <a:gd name="T89" fmla="*/ 183 h 183"/>
                  <a:gd name="T90" fmla="*/ 91 w 124"/>
                  <a:gd name="T91" fmla="*/ 183 h 183"/>
                  <a:gd name="T92" fmla="*/ 93 w 124"/>
                  <a:gd name="T93" fmla="*/ 183 h 183"/>
                  <a:gd name="T94" fmla="*/ 95 w 124"/>
                  <a:gd name="T95" fmla="*/ 183 h 183"/>
                  <a:gd name="T96" fmla="*/ 97 w 124"/>
                  <a:gd name="T97" fmla="*/ 183 h 183"/>
                  <a:gd name="T98" fmla="*/ 99 w 124"/>
                  <a:gd name="T99" fmla="*/ 183 h 183"/>
                  <a:gd name="T100" fmla="*/ 101 w 124"/>
                  <a:gd name="T101" fmla="*/ 183 h 183"/>
                  <a:gd name="T102" fmla="*/ 103 w 124"/>
                  <a:gd name="T103" fmla="*/ 183 h 183"/>
                  <a:gd name="T104" fmla="*/ 105 w 124"/>
                  <a:gd name="T105" fmla="*/ 183 h 183"/>
                  <a:gd name="T106" fmla="*/ 107 w 124"/>
                  <a:gd name="T107" fmla="*/ 183 h 183"/>
                  <a:gd name="T108" fmla="*/ 109 w 124"/>
                  <a:gd name="T109" fmla="*/ 183 h 183"/>
                  <a:gd name="T110" fmla="*/ 111 w 124"/>
                  <a:gd name="T111" fmla="*/ 183 h 183"/>
                  <a:gd name="T112" fmla="*/ 113 w 124"/>
                  <a:gd name="T113" fmla="*/ 183 h 183"/>
                  <a:gd name="T114" fmla="*/ 115 w 124"/>
                  <a:gd name="T115" fmla="*/ 183 h 183"/>
                  <a:gd name="T116" fmla="*/ 117 w 124"/>
                  <a:gd name="T117" fmla="*/ 183 h 183"/>
                  <a:gd name="T118" fmla="*/ 119 w 124"/>
                  <a:gd name="T119" fmla="*/ 183 h 183"/>
                  <a:gd name="T120" fmla="*/ 121 w 124"/>
                  <a:gd name="T121" fmla="*/ 183 h 183"/>
                  <a:gd name="T122" fmla="*/ 123 w 124"/>
                  <a:gd name="T123" fmla="*/ 18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/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29" name="Freeform 55">
                <a:extLst>
                  <a:ext uri="{FF2B5EF4-FFF2-40B4-BE49-F238E27FC236}">
                    <a16:creationId xmlns:a16="http://schemas.microsoft.com/office/drawing/2014/main" id="{51C39DC7-18EA-4CB9-86A0-B8AE1DC753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8" y="2881"/>
                <a:ext cx="292" cy="5"/>
              </a:xfrm>
              <a:custGeom>
                <a:avLst/>
                <a:gdLst>
                  <a:gd name="T0" fmla="*/ 1 w 75"/>
                  <a:gd name="T1" fmla="*/ 1 h 1"/>
                  <a:gd name="T2" fmla="*/ 2 w 75"/>
                  <a:gd name="T3" fmla="*/ 1 h 1"/>
                  <a:gd name="T4" fmla="*/ 4 w 75"/>
                  <a:gd name="T5" fmla="*/ 1 h 1"/>
                  <a:gd name="T6" fmla="*/ 5 w 75"/>
                  <a:gd name="T7" fmla="*/ 1 h 1"/>
                  <a:gd name="T8" fmla="*/ 6 w 75"/>
                  <a:gd name="T9" fmla="*/ 1 h 1"/>
                  <a:gd name="T10" fmla="*/ 7 w 75"/>
                  <a:gd name="T11" fmla="*/ 1 h 1"/>
                  <a:gd name="T12" fmla="*/ 9 w 75"/>
                  <a:gd name="T13" fmla="*/ 1 h 1"/>
                  <a:gd name="T14" fmla="*/ 10 w 75"/>
                  <a:gd name="T15" fmla="*/ 1 h 1"/>
                  <a:gd name="T16" fmla="*/ 11 w 75"/>
                  <a:gd name="T17" fmla="*/ 1 h 1"/>
                  <a:gd name="T18" fmla="*/ 12 w 75"/>
                  <a:gd name="T19" fmla="*/ 1 h 1"/>
                  <a:gd name="T20" fmla="*/ 14 w 75"/>
                  <a:gd name="T21" fmla="*/ 1 h 1"/>
                  <a:gd name="T22" fmla="*/ 15 w 75"/>
                  <a:gd name="T23" fmla="*/ 1 h 1"/>
                  <a:gd name="T24" fmla="*/ 16 w 75"/>
                  <a:gd name="T25" fmla="*/ 1 h 1"/>
                  <a:gd name="T26" fmla="*/ 17 w 75"/>
                  <a:gd name="T27" fmla="*/ 1 h 1"/>
                  <a:gd name="T28" fmla="*/ 18 w 75"/>
                  <a:gd name="T29" fmla="*/ 1 h 1"/>
                  <a:gd name="T30" fmla="*/ 20 w 75"/>
                  <a:gd name="T31" fmla="*/ 1 h 1"/>
                  <a:gd name="T32" fmla="*/ 21 w 75"/>
                  <a:gd name="T33" fmla="*/ 1 h 1"/>
                  <a:gd name="T34" fmla="*/ 22 w 75"/>
                  <a:gd name="T35" fmla="*/ 1 h 1"/>
                  <a:gd name="T36" fmla="*/ 23 w 75"/>
                  <a:gd name="T37" fmla="*/ 1 h 1"/>
                  <a:gd name="T38" fmla="*/ 25 w 75"/>
                  <a:gd name="T39" fmla="*/ 1 h 1"/>
                  <a:gd name="T40" fmla="*/ 26 w 75"/>
                  <a:gd name="T41" fmla="*/ 1 h 1"/>
                  <a:gd name="T42" fmla="*/ 27 w 75"/>
                  <a:gd name="T43" fmla="*/ 1 h 1"/>
                  <a:gd name="T44" fmla="*/ 28 w 75"/>
                  <a:gd name="T45" fmla="*/ 1 h 1"/>
                  <a:gd name="T46" fmla="*/ 30 w 75"/>
                  <a:gd name="T47" fmla="*/ 1 h 1"/>
                  <a:gd name="T48" fmla="*/ 31 w 75"/>
                  <a:gd name="T49" fmla="*/ 1 h 1"/>
                  <a:gd name="T50" fmla="*/ 32 w 75"/>
                  <a:gd name="T51" fmla="*/ 1 h 1"/>
                  <a:gd name="T52" fmla="*/ 33 w 75"/>
                  <a:gd name="T53" fmla="*/ 1 h 1"/>
                  <a:gd name="T54" fmla="*/ 35 w 75"/>
                  <a:gd name="T55" fmla="*/ 1 h 1"/>
                  <a:gd name="T56" fmla="*/ 36 w 75"/>
                  <a:gd name="T57" fmla="*/ 1 h 1"/>
                  <a:gd name="T58" fmla="*/ 37 w 75"/>
                  <a:gd name="T59" fmla="*/ 1 h 1"/>
                  <a:gd name="T60" fmla="*/ 38 w 75"/>
                  <a:gd name="T61" fmla="*/ 1 h 1"/>
                  <a:gd name="T62" fmla="*/ 40 w 75"/>
                  <a:gd name="T63" fmla="*/ 1 h 1"/>
                  <a:gd name="T64" fmla="*/ 41 w 75"/>
                  <a:gd name="T65" fmla="*/ 1 h 1"/>
                  <a:gd name="T66" fmla="*/ 42 w 75"/>
                  <a:gd name="T67" fmla="*/ 1 h 1"/>
                  <a:gd name="T68" fmla="*/ 43 w 75"/>
                  <a:gd name="T69" fmla="*/ 1 h 1"/>
                  <a:gd name="T70" fmla="*/ 44 w 75"/>
                  <a:gd name="T71" fmla="*/ 1 h 1"/>
                  <a:gd name="T72" fmla="*/ 46 w 75"/>
                  <a:gd name="T73" fmla="*/ 1 h 1"/>
                  <a:gd name="T74" fmla="*/ 47 w 75"/>
                  <a:gd name="T75" fmla="*/ 1 h 1"/>
                  <a:gd name="T76" fmla="*/ 48 w 75"/>
                  <a:gd name="T77" fmla="*/ 1 h 1"/>
                  <a:gd name="T78" fmla="*/ 49 w 75"/>
                  <a:gd name="T79" fmla="*/ 1 h 1"/>
                  <a:gd name="T80" fmla="*/ 51 w 75"/>
                  <a:gd name="T81" fmla="*/ 0 h 1"/>
                  <a:gd name="T82" fmla="*/ 52 w 75"/>
                  <a:gd name="T83" fmla="*/ 1 h 1"/>
                  <a:gd name="T84" fmla="*/ 53 w 75"/>
                  <a:gd name="T85" fmla="*/ 1 h 1"/>
                  <a:gd name="T86" fmla="*/ 54 w 75"/>
                  <a:gd name="T87" fmla="*/ 1 h 1"/>
                  <a:gd name="T88" fmla="*/ 56 w 75"/>
                  <a:gd name="T89" fmla="*/ 1 h 1"/>
                  <a:gd name="T90" fmla="*/ 57 w 75"/>
                  <a:gd name="T91" fmla="*/ 1 h 1"/>
                  <a:gd name="T92" fmla="*/ 58 w 75"/>
                  <a:gd name="T93" fmla="*/ 1 h 1"/>
                  <a:gd name="T94" fmla="*/ 59 w 75"/>
                  <a:gd name="T95" fmla="*/ 1 h 1"/>
                  <a:gd name="T96" fmla="*/ 61 w 75"/>
                  <a:gd name="T97" fmla="*/ 1 h 1"/>
                  <a:gd name="T98" fmla="*/ 62 w 75"/>
                  <a:gd name="T99" fmla="*/ 1 h 1"/>
                  <a:gd name="T100" fmla="*/ 63 w 75"/>
                  <a:gd name="T101" fmla="*/ 1 h 1"/>
                  <a:gd name="T102" fmla="*/ 64 w 75"/>
                  <a:gd name="T103" fmla="*/ 1 h 1"/>
                  <a:gd name="T104" fmla="*/ 66 w 75"/>
                  <a:gd name="T105" fmla="*/ 1 h 1"/>
                  <a:gd name="T106" fmla="*/ 67 w 75"/>
                  <a:gd name="T107" fmla="*/ 1 h 1"/>
                  <a:gd name="T108" fmla="*/ 68 w 75"/>
                  <a:gd name="T109" fmla="*/ 1 h 1"/>
                  <a:gd name="T110" fmla="*/ 69 w 75"/>
                  <a:gd name="T111" fmla="*/ 1 h 1"/>
                  <a:gd name="T112" fmla="*/ 70 w 75"/>
                  <a:gd name="T113" fmla="*/ 1 h 1"/>
                  <a:gd name="T114" fmla="*/ 72 w 75"/>
                  <a:gd name="T115" fmla="*/ 1 h 1"/>
                  <a:gd name="T116" fmla="*/ 73 w 75"/>
                  <a:gd name="T117" fmla="*/ 1 h 1"/>
                  <a:gd name="T118" fmla="*/ 74 w 75"/>
                  <a:gd name="T1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/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30" name="Line 56">
                <a:extLst>
                  <a:ext uri="{FF2B5EF4-FFF2-40B4-BE49-F238E27FC236}">
                    <a16:creationId xmlns:a16="http://schemas.microsoft.com/office/drawing/2014/main" id="{BBAFD997-B686-4A78-ABED-794FB2F72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9" y="2981"/>
                <a:ext cx="2890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31" name="Line 57">
                <a:extLst>
                  <a:ext uri="{FF2B5EF4-FFF2-40B4-BE49-F238E27FC236}">
                    <a16:creationId xmlns:a16="http://schemas.microsoft.com/office/drawing/2014/main" id="{DB337000-99F0-4E35-9F5F-9A47FEAB06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9" y="2981"/>
                <a:ext cx="0" cy="48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32" name="Line 58">
                <a:extLst>
                  <a:ext uri="{FF2B5EF4-FFF2-40B4-BE49-F238E27FC236}">
                    <a16:creationId xmlns:a16="http://schemas.microsoft.com/office/drawing/2014/main" id="{E96069C7-C468-42ED-9323-CB92888D41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1" y="2981"/>
                <a:ext cx="0" cy="48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33" name="Line 59">
                <a:extLst>
                  <a:ext uri="{FF2B5EF4-FFF2-40B4-BE49-F238E27FC236}">
                    <a16:creationId xmlns:a16="http://schemas.microsoft.com/office/drawing/2014/main" id="{03AAA605-49C9-45D4-91AE-590F38364F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0" y="2981"/>
                <a:ext cx="0" cy="48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34" name="Line 60">
                <a:extLst>
                  <a:ext uri="{FF2B5EF4-FFF2-40B4-BE49-F238E27FC236}">
                    <a16:creationId xmlns:a16="http://schemas.microsoft.com/office/drawing/2014/main" id="{D74A45E2-262C-4AC5-9A0B-81867448BA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2" y="2981"/>
                <a:ext cx="0" cy="48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35" name="Line 61">
                <a:extLst>
                  <a:ext uri="{FF2B5EF4-FFF2-40B4-BE49-F238E27FC236}">
                    <a16:creationId xmlns:a16="http://schemas.microsoft.com/office/drawing/2014/main" id="{569E1DD6-84F4-4B62-8FC2-E2B07A5913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5" y="2981"/>
                <a:ext cx="0" cy="48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36" name="Line 62">
                <a:extLst>
                  <a:ext uri="{FF2B5EF4-FFF2-40B4-BE49-F238E27FC236}">
                    <a16:creationId xmlns:a16="http://schemas.microsoft.com/office/drawing/2014/main" id="{9B3D94CF-5F14-4598-A415-25964D1936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07" y="2981"/>
                <a:ext cx="0" cy="48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37" name="Line 63">
                <a:extLst>
                  <a:ext uri="{FF2B5EF4-FFF2-40B4-BE49-F238E27FC236}">
                    <a16:creationId xmlns:a16="http://schemas.microsoft.com/office/drawing/2014/main" id="{30727735-BDC1-472E-9341-9DDEC67BB8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89" y="2981"/>
                <a:ext cx="0" cy="48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38" name="Rectangle 64">
                <a:extLst>
                  <a:ext uri="{FF2B5EF4-FFF2-40B4-BE49-F238E27FC236}">
                    <a16:creationId xmlns:a16="http://schemas.microsoft.com/office/drawing/2014/main" id="{C915C03D-1F36-445C-BC74-9D7777315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2" y="3086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fr-FR" altLang="fr-FR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9" name="Rectangle 65">
                <a:extLst>
                  <a:ext uri="{FF2B5EF4-FFF2-40B4-BE49-F238E27FC236}">
                    <a16:creationId xmlns:a16="http://schemas.microsoft.com/office/drawing/2014/main" id="{7E4B9CA7-B9A2-4476-8993-CC77654BA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3086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endParaRPr kumimoji="0" lang="fr-FR" altLang="fr-FR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0" name="Rectangle 66">
                <a:extLst>
                  <a:ext uri="{FF2B5EF4-FFF2-40B4-BE49-F238E27FC236}">
                    <a16:creationId xmlns:a16="http://schemas.microsoft.com/office/drawing/2014/main" id="{3396DC5B-0BF4-4B5E-95F3-334C6B2F5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3" y="3086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fr-FR" altLang="fr-FR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1" name="Rectangle 67">
                <a:extLst>
                  <a:ext uri="{FF2B5EF4-FFF2-40B4-BE49-F238E27FC236}">
                    <a16:creationId xmlns:a16="http://schemas.microsoft.com/office/drawing/2014/main" id="{5274E0C2-D112-4128-A42E-1A4D30907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3086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5</a:t>
                </a:r>
                <a:endParaRPr kumimoji="0" lang="fr-FR" altLang="fr-FR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2" name="Rectangle 68">
                <a:extLst>
                  <a:ext uri="{FF2B5EF4-FFF2-40B4-BE49-F238E27FC236}">
                    <a16:creationId xmlns:a16="http://schemas.microsoft.com/office/drawing/2014/main" id="{0BD4248E-0E25-49FE-956D-C36F22820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3086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fr-FR" altLang="fr-FR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3" name="Rectangle 69">
                <a:extLst>
                  <a:ext uri="{FF2B5EF4-FFF2-40B4-BE49-F238E27FC236}">
                    <a16:creationId xmlns:a16="http://schemas.microsoft.com/office/drawing/2014/main" id="{BEB680B5-383B-430F-BDBA-3BC5D2D31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0" y="3086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7</a:t>
                </a:r>
                <a:endParaRPr kumimoji="0" lang="fr-FR" altLang="fr-FR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4" name="Rectangle 70">
                <a:extLst>
                  <a:ext uri="{FF2B5EF4-FFF2-40B4-BE49-F238E27FC236}">
                    <a16:creationId xmlns:a16="http://schemas.microsoft.com/office/drawing/2014/main" id="{B86FC996-75BC-4330-B75F-31BEC818A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2" y="3086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fr-FR" altLang="fr-FR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5" name="Line 71">
                <a:extLst>
                  <a:ext uri="{FF2B5EF4-FFF2-40B4-BE49-F238E27FC236}">
                    <a16:creationId xmlns:a16="http://schemas.microsoft.com/office/drawing/2014/main" id="{ECF22882-D5B4-4E4A-B505-474F7E70A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59" y="522"/>
                <a:ext cx="0" cy="2364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46" name="Line 72">
                <a:extLst>
                  <a:ext uri="{FF2B5EF4-FFF2-40B4-BE49-F238E27FC236}">
                    <a16:creationId xmlns:a16="http://schemas.microsoft.com/office/drawing/2014/main" id="{8053D8AB-B277-4FEA-B36F-2FBF856C30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21" y="2886"/>
                <a:ext cx="38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47" name="Line 73">
                <a:extLst>
                  <a:ext uri="{FF2B5EF4-FFF2-40B4-BE49-F238E27FC236}">
                    <a16:creationId xmlns:a16="http://schemas.microsoft.com/office/drawing/2014/main" id="{0F5D50C5-62DA-4070-830B-4885787857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21" y="2413"/>
                <a:ext cx="38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48" name="Line 74">
                <a:extLst>
                  <a:ext uri="{FF2B5EF4-FFF2-40B4-BE49-F238E27FC236}">
                    <a16:creationId xmlns:a16="http://schemas.microsoft.com/office/drawing/2014/main" id="{EC9F1CF2-5D92-4B2E-B748-13E6657DDC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21" y="1940"/>
                <a:ext cx="38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49" name="Line 75">
                <a:extLst>
                  <a:ext uri="{FF2B5EF4-FFF2-40B4-BE49-F238E27FC236}">
                    <a16:creationId xmlns:a16="http://schemas.microsoft.com/office/drawing/2014/main" id="{535C991E-87D3-4FC5-A112-9F57141AB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21" y="1467"/>
                <a:ext cx="38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50" name="Line 76">
                <a:extLst>
                  <a:ext uri="{FF2B5EF4-FFF2-40B4-BE49-F238E27FC236}">
                    <a16:creationId xmlns:a16="http://schemas.microsoft.com/office/drawing/2014/main" id="{A18491EE-F180-476B-BF43-FA25205674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21" y="994"/>
                <a:ext cx="38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51" name="Line 77">
                <a:extLst>
                  <a:ext uri="{FF2B5EF4-FFF2-40B4-BE49-F238E27FC236}">
                    <a16:creationId xmlns:a16="http://schemas.microsoft.com/office/drawing/2014/main" id="{01DC4AB5-F159-4F7D-9507-8BA108F0F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21" y="522"/>
                <a:ext cx="38" cy="0"/>
              </a:xfrm>
              <a:prstGeom prst="line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52" name="Rectangle 78">
                <a:extLst>
                  <a:ext uri="{FF2B5EF4-FFF2-40B4-BE49-F238E27FC236}">
                    <a16:creationId xmlns:a16="http://schemas.microsoft.com/office/drawing/2014/main" id="{FCF75579-D5CF-452F-9472-CAD7991ED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2857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fr-FR" altLang="fr-FR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3" name="Rectangle 79">
                <a:extLst>
                  <a:ext uri="{FF2B5EF4-FFF2-40B4-BE49-F238E27FC236}">
                    <a16:creationId xmlns:a16="http://schemas.microsoft.com/office/drawing/2014/main" id="{0F0EE563-861F-42B3-9A6E-5EA9BFC42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2384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fr-FR" altLang="fr-FR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4" name="Rectangle 80">
                <a:extLst>
                  <a:ext uri="{FF2B5EF4-FFF2-40B4-BE49-F238E27FC236}">
                    <a16:creationId xmlns:a16="http://schemas.microsoft.com/office/drawing/2014/main" id="{03C4FCAD-E596-45F4-B4CF-7EC55B958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1911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4</a:t>
                </a:r>
                <a:endParaRPr kumimoji="0" lang="fr-FR" altLang="fr-FR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5" name="Rectangle 81">
                <a:extLst>
                  <a:ext uri="{FF2B5EF4-FFF2-40B4-BE49-F238E27FC236}">
                    <a16:creationId xmlns:a16="http://schemas.microsoft.com/office/drawing/2014/main" id="{77949700-72F7-4E5D-BA38-6B3F9390A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1434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endParaRPr kumimoji="0" lang="fr-FR" altLang="fr-FR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6" name="Rectangle 82">
                <a:extLst>
                  <a:ext uri="{FF2B5EF4-FFF2-40B4-BE49-F238E27FC236}">
                    <a16:creationId xmlns:a16="http://schemas.microsoft.com/office/drawing/2014/main" id="{9269CCC3-2B23-46F1-A98B-F7FA63DC7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961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endParaRPr kumimoji="0" lang="fr-FR" altLang="fr-FR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7" name="Rectangle 83">
                <a:extLst>
                  <a:ext uri="{FF2B5EF4-FFF2-40B4-BE49-F238E27FC236}">
                    <a16:creationId xmlns:a16="http://schemas.microsoft.com/office/drawing/2014/main" id="{BC55BCC0-C1D8-47CA-907A-80B3A3465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488"/>
                <a:ext cx="10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10</a:t>
                </a:r>
                <a:endParaRPr kumimoji="0" lang="fr-FR" altLang="fr-FR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8" name="Rectangle 84">
                <a:extLst>
                  <a:ext uri="{FF2B5EF4-FFF2-40B4-BE49-F238E27FC236}">
                    <a16:creationId xmlns:a16="http://schemas.microsoft.com/office/drawing/2014/main" id="{B33B4346-EB92-45F6-A8E4-526223B3F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9" y="426"/>
                <a:ext cx="3439" cy="2555"/>
              </a:xfrm>
              <a:prstGeom prst="rect">
                <a:avLst/>
              </a:pr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59" name="Rectangle 85">
                <a:extLst>
                  <a:ext uri="{FF2B5EF4-FFF2-40B4-BE49-F238E27FC236}">
                    <a16:creationId xmlns:a16="http://schemas.microsoft.com/office/drawing/2014/main" id="{675A21C1-9048-4B14-905C-1FA426B1F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" y="239"/>
                <a:ext cx="161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6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Chromatogramme attendu</a:t>
                </a:r>
                <a:endParaRPr kumimoji="0" lang="fr-FR" altLang="fr-FR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0" name="Rectangle 86">
                <a:extLst>
                  <a:ext uri="{FF2B5EF4-FFF2-40B4-BE49-F238E27FC236}">
                    <a16:creationId xmlns:a16="http://schemas.microsoft.com/office/drawing/2014/main" id="{ABCACEE1-05B0-415C-ADCE-8BE389B26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4" y="3268"/>
                <a:ext cx="45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Time/1000</a:t>
                </a:r>
                <a:endParaRPr kumimoji="0" lang="fr-FR" altLang="fr-FR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1" name="Rectangle 87">
                <a:extLst>
                  <a:ext uri="{FF2B5EF4-FFF2-40B4-BE49-F238E27FC236}">
                    <a16:creationId xmlns:a16="http://schemas.microsoft.com/office/drawing/2014/main" id="{34DBF2A7-9DDA-4ED6-8919-A3130A654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590" y="1642"/>
                <a:ext cx="44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altLang="fr-FR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RFU/1000</a:t>
                </a:r>
                <a:endParaRPr kumimoji="0" lang="fr-FR" altLang="fr-FR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63" name="Connecteur droit 162">
              <a:extLst>
                <a:ext uri="{FF2B5EF4-FFF2-40B4-BE49-F238E27FC236}">
                  <a16:creationId xmlns:a16="http://schemas.microsoft.com/office/drawing/2014/main" id="{A5892BE6-F8BE-4B6B-8E53-0B10B87A4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0047" y="4580878"/>
              <a:ext cx="5260728" cy="8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01226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4369</TotalTime>
  <Words>83</Words>
  <Application>Microsoft Office PowerPoint</Application>
  <PresentationFormat>Grand écran</PresentationFormat>
  <Paragraphs>66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Pierre-Alexandre QUITTET</dc:creator>
  <cp:lastModifiedBy>Pierre-Alexandre QUITTET</cp:lastModifiedBy>
  <cp:revision>7</cp:revision>
  <dcterms:created xsi:type="dcterms:W3CDTF">2025-01-03T15:54:24Z</dcterms:created>
  <dcterms:modified xsi:type="dcterms:W3CDTF">2025-01-06T17:38:01Z</dcterms:modified>
</cp:coreProperties>
</file>