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3DCF2-B28E-4C3E-8941-E83FC1962EF4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58C5-26B3-4036-8FF6-822B8518ED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33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258C5-26B3-4036-8FF6-822B8518EDC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3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204-C7D7-4951-B4C8-D91EF4114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25FE9-63C5-499C-91F0-50BAD11A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FDD2-1BE5-4FFC-9A9B-C31D19DD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0C43-B202-4B0B-A770-2FDB23F5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0672-26F8-406A-A979-E73FA232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CA8A-BE81-4EF0-BC35-B63237C8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1FAA0-2D0C-4225-B404-18AC6CD6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5DD1-0F68-42BE-AC6E-7FC8F82F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8727-D639-420B-933F-30F5C861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A9BB-8324-437C-9E13-37500A79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7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EADE8-D382-451F-A28A-1F671C698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A108-9DA5-46F4-B1F0-2A98C713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0FB0-8F0E-466A-8372-F6FBC049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DEAA-9A76-4B2B-AEA4-D5BDACFD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7557-A8D4-4BD2-9043-A1533DE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077F-3F9A-4D8F-AAE3-FCDE9E78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C1DE-80D4-41C2-ABA4-53D04611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5944-054A-43DD-AD2E-F00C665E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E549-6FA8-4AD6-99D6-5A294C4F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CA4D-AC20-478C-B50F-FA68EF5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0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9DBA-E620-43A3-83B0-C03F32A5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42BD4-27DD-48FD-8969-CE9572BA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6741-702C-4E6A-90E9-FFD1F267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55923-A80E-44F2-B1F4-A3C4BCD6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0175-AC27-490E-A1F4-F43AAB47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27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5FC7-B2A4-4D42-ABFF-4CB29EF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E68D-0E87-462D-B9D5-8AD08DA5A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757C-8793-4247-8C93-FE446EDEB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4158-2BAC-4FA3-8B4D-8EE4B792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ED0E-8972-4040-9F18-CC8E6A5B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D242-4529-4D89-AD17-BB51890E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23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ECBA-772F-400C-8998-4644398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FA5C-6971-4D2E-94D9-4F05EC84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BADA4-DB75-4A72-AA8C-4002750E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651ED-AC07-4C3E-8D3F-68C21F3E2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66E9B-96EB-40E1-A853-FEC14881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F5BF9-F83E-441F-9E0A-C963BA8E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BAF7D-0EAC-4032-AD33-39AD155D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F582E-A794-4542-B3E0-A5BB736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7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07A1-71CE-44D4-AF95-EE76FB84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F4932-FF06-4BD8-9F8A-9AB7D807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BC367-82BB-40C0-B6F0-746C7EBF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97A3D-E372-44CD-887B-E240EEE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68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A30D2-C888-4B54-A9C5-72BD3C6C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A782E-662C-4451-809E-43B15866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6821-D272-4B63-8F92-D9E67433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69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B1F8-8B57-48D2-9FD3-7D8B0729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D03A-2B3E-47C0-97CE-F6DB9F50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89A0F-DEFD-48FD-979C-DEF9A83B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C1E7-D771-40E5-8F53-45CE6810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C45A-5F3C-4F8A-9D67-536E61CC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B1C62-62D3-4FAB-9B2E-C2E4FEDD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98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AF8E-AE03-424D-A248-C0A9AEB0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4313B-3969-432A-AE58-CA943B3B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9C96-67CE-42E4-8877-37D7B09B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A6801-F29C-4F4B-BDAC-FF222216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E0D0-742B-4997-A36D-2C618FAD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285A-F214-4FAB-BBE3-9FFC5A7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67665-4489-41B4-ACDA-3663D987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CDE3-60E8-4A01-8B76-1C14D71A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9D57-F4DF-4D30-92D2-B5CC78BF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5A62-468E-423F-AFA1-F35420CAA698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B885-283B-4203-9686-B0ADA28B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E86B-03F1-454A-B859-84498E220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8DC5-33DA-447B-AAF5-BEA2537FC1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3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datascience_survey_data" TargetMode="External"/><Relationship Id="rId2" Type="http://schemas.openxmlformats.org/officeDocument/2006/relationships/hyperlink" Target="https://cocl.us/sanfran_crime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8C3E-B071-44CB-B4AC-7CD5592BA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Determining the best place for housing in </a:t>
            </a:r>
            <a:r>
              <a:rPr lang="en-NZ" dirty="0" err="1"/>
              <a:t>sanfrancisco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086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B6E8-46A3-4ECB-AD38-7832AF17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Optimal housing conditions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46F4-11EB-4F1D-8B6E-68CB6C57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Low crime rate</a:t>
            </a:r>
          </a:p>
          <a:p>
            <a:r>
              <a:rPr lang="en-NZ" dirty="0"/>
              <a:t>Easy access to facilities for food, leisure and shops</a:t>
            </a:r>
          </a:p>
          <a:p>
            <a:r>
              <a:rPr lang="en-NZ" dirty="0"/>
              <a:t>Not much noise</a:t>
            </a:r>
          </a:p>
          <a:p>
            <a:r>
              <a:rPr lang="en-NZ" dirty="0"/>
              <a:t>Low price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675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B231-C467-4D55-95E1-A541C053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11D5-F8F5-4553-BACC-59A8764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San Francisco locational and crime data from the government</a:t>
            </a:r>
          </a:p>
          <a:p>
            <a:pPr marL="0" indent="0">
              <a:buNone/>
            </a:pPr>
            <a:r>
              <a:rPr lang="en-NZ" dirty="0"/>
              <a:t> 	</a:t>
            </a:r>
            <a:r>
              <a:rPr lang="en-NZ" dirty="0">
                <a:hlinkClick r:id="rId2"/>
              </a:rPr>
              <a:t>https://cocl.us/sanfran_crime_dataset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>
                <a:hlinkClick r:id="rId3"/>
              </a:rPr>
              <a:t>https://cocl.us/datascience_survey_data</a:t>
            </a:r>
            <a:endParaRPr lang="en-NZ" dirty="0"/>
          </a:p>
          <a:p>
            <a:pPr>
              <a:buFontTx/>
              <a:buChar char="-"/>
            </a:pPr>
            <a:r>
              <a:rPr lang="en-AU" dirty="0"/>
              <a:t>Popular food, shopping and leisure places from </a:t>
            </a:r>
            <a:r>
              <a:rPr lang="en-AU" dirty="0" err="1"/>
              <a:t>FourSquare</a:t>
            </a:r>
            <a:r>
              <a:rPr lang="en-AU" dirty="0"/>
              <a:t> API</a:t>
            </a:r>
          </a:p>
          <a:p>
            <a:pPr marL="0" indent="0">
              <a:buNone/>
            </a:pPr>
            <a:r>
              <a:rPr lang="en-AU" dirty="0"/>
              <a:t> 	The data was collected a cleaned to prevent duplicates and fakes.</a:t>
            </a:r>
          </a:p>
        </p:txBody>
      </p:sp>
    </p:spTree>
    <p:extLst>
      <p:ext uri="{BB962C8B-B14F-4D97-AF65-F5344CB8AC3E}">
        <p14:creationId xmlns:p14="http://schemas.microsoft.com/office/powerpoint/2010/main" val="163965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F39FD-537A-4067-8493-DFCD6283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NZ" sz="3400">
                <a:solidFill>
                  <a:srgbClr val="303030"/>
                </a:solidFill>
              </a:rPr>
              <a:t>Visualising the crime rate in san francisco</a:t>
            </a:r>
            <a:endParaRPr lang="en-AU" sz="3400">
              <a:solidFill>
                <a:srgbClr val="30303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E27CF5-1915-4E9D-ADEF-E9AA240E9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817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EA24953-300C-43A1-A25E-92E57BF5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As expected the crime rate increases as we get closer to town center, apart for the tenderloin (triangle area).</a:t>
            </a:r>
          </a:p>
        </p:txBody>
      </p:sp>
    </p:spTree>
    <p:extLst>
      <p:ext uri="{BB962C8B-B14F-4D97-AF65-F5344CB8AC3E}">
        <p14:creationId xmlns:p14="http://schemas.microsoft.com/office/powerpoint/2010/main" val="349179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D00DB-CB89-480A-B85D-9856928E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Visualising crime rate and facilities in San Francisco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FFA4F-45EC-425B-9DC7-3B1C21C3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386"/>
          <a:stretch/>
        </p:blipFill>
        <p:spPr>
          <a:xfrm>
            <a:off x="493354" y="484631"/>
            <a:ext cx="8147000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529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928C-FED4-4537-B499-21B9554E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62893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NZ" sz="9600" dirty="0"/>
              <a:t>Findings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241813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25D4-01AB-4DDF-B39C-AB56ED5B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349" y="404036"/>
            <a:ext cx="10515600" cy="1325563"/>
          </a:xfrm>
        </p:spPr>
        <p:txBody>
          <a:bodyPr/>
          <a:lstStyle/>
          <a:p>
            <a:r>
              <a:rPr lang="en-NZ" dirty="0"/>
              <a:t>Best places to buy/build a house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11063-318A-4119-885F-0C939EE51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15" y="2328559"/>
            <a:ext cx="4099915" cy="334547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7170EE7-012B-424A-BB9E-C36870D83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83" y="2328559"/>
            <a:ext cx="2994920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3704675-E0A1-4320-AA42-83829C416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6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E9D8B-D95F-447B-A331-E46248E8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Worst place to build/buy house</a:t>
            </a:r>
          </a:p>
        </p:txBody>
      </p:sp>
    </p:spTree>
    <p:extLst>
      <p:ext uri="{BB962C8B-B14F-4D97-AF65-F5344CB8AC3E}">
        <p14:creationId xmlns:p14="http://schemas.microsoft.com/office/powerpoint/2010/main" val="332620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Determining the best place for housing in sanfrancisco</vt:lpstr>
      <vt:lpstr>Optimal housing conditions</vt:lpstr>
      <vt:lpstr>Data</vt:lpstr>
      <vt:lpstr>Visualising the crime rate in san francisco</vt:lpstr>
      <vt:lpstr>Visualising crime rate and facilities in San Francisco</vt:lpstr>
      <vt:lpstr>Findings</vt:lpstr>
      <vt:lpstr>Best places to buy/build a house</vt:lpstr>
      <vt:lpstr>Worst place to build/buy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best place for housing in sanfrancisco</dc:title>
  <dc:creator>krystalxtorm@gmail.com</dc:creator>
  <cp:lastModifiedBy>krystalxtorm@gmail.com</cp:lastModifiedBy>
  <cp:revision>1</cp:revision>
  <dcterms:created xsi:type="dcterms:W3CDTF">2020-06-14T23:57:32Z</dcterms:created>
  <dcterms:modified xsi:type="dcterms:W3CDTF">2020-06-14T23:57:50Z</dcterms:modified>
</cp:coreProperties>
</file>