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A235-CDFE-6044-90D8-18C3FC96F551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BACF2-BEEA-754F-B4CE-97F7A2FB63A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918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7B4C-48C6-5357-1840-E9A86A0738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4BF172-C356-7F40-B1AA-B7C1F0FA592D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A739C-B152-C135-F2D5-29DFEF26B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C6662-F954-DD18-CB24-2088CB7927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A228-0A87-420C-3276-2BC9DD21CF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9D6627-61F4-0043-91FB-6404EDBF9E2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90D70-308C-D5B0-690E-0E58A63014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A14C6-E26A-2F65-2A2A-66D43A76B2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E161-F854-EEBD-9970-5D44C3D6B7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915F75-8212-F646-BC80-1B77B7E4A0F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C58A10-6C98-696C-B107-C7A69A74B1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8CBA-C8D4-9734-086A-577FCEB2AD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4AAC3-3132-38F8-A7F0-1D6A26244C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57C40B-9C4A-014F-BD55-E03AF9E9C919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89A63-A5A2-9F5B-F1E1-EF4F31C2A2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C0FA5-22F8-6A89-EDEB-6338A448D8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0BC0-C065-8A88-EE51-7918B7C80C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41F0A5-4F62-014A-87A6-4DEB0230C6E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28DD0-5656-17AF-1EAB-9655D6544A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FDB6E-5518-46B7-F211-1D3CC40CC1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32649-5CA6-1663-0FA8-DED18CF5A5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E586D8-A3B2-A44C-8977-DF5671CA522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CDB84-CAA5-A7DF-0949-7E5A2E504B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895EB-45B3-824E-4B7A-92F0AD6C3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39B1-3A4C-2B20-A4BA-E50BEEB2A2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F36D60-1349-5143-B418-A47CA1760A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90D06-F326-2C85-4736-5A4917FCEA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F8A18-D4D0-A97F-925D-47DCF7BD32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042-4CEF-3972-3AD4-70870A3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1BDD-E3D4-202C-5C41-FEA45D5D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832E-3435-F8DB-8950-54632994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9EB7-0B60-3F34-85F1-F1CBC0A4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8A89-513A-813B-EDD1-DE2326B1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26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802D-AD01-22AB-CEA2-C91938C4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2BA4-C771-94A9-3DC6-8FDD09CD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5187-1AAF-13E0-D6D4-412ABB6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82EB-3883-84A4-6A43-B1D6018E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0F6-7AF1-85DB-CD71-FB5BBDB5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29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BFB54-7BAE-F071-7A79-340018BD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14AD-F01E-3A9A-4263-A7AEEC4F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BABC-ADA7-B9A4-33D7-02EE154B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B85D-9FCC-D585-E93D-7B5D5C35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49B3-1CC4-780F-0F5E-26D7A9A5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63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7FFB-9E82-CCAF-5A29-406412D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9CA7-5958-8D80-3129-42B436C1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BE01-FB4C-B7A6-BB7B-681FE2F1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066C-2330-3371-6323-F7BBB35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1D05-5E49-58C9-8097-5162CAAE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3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B978-955B-4ADF-202D-A9B7D6B3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89284-3CB5-F93C-B35F-C0D203C0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0D56-7739-DD18-DFBE-663B4F3E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3019-21B3-BA84-0505-A7FA3895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6EA8-2F89-1558-AC8F-A27CB51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11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DA45-A854-E559-F231-8428D75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4509-3D3B-3CC9-1554-2F92EFF9C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EF25-7587-BCC8-7814-25075A17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A046-F38B-EEAC-AFE3-3990940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A7078-AA80-6856-2EF6-A7FC218D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6EA4-DA40-250B-141E-34DF771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65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2660-E1A7-0F43-B49C-C8E517C6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C6A1-45D0-6D06-D68E-4D6D92F3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BD851-F9E6-B6F7-B927-720876479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0236E-3BE0-6C78-E3B0-98FAAE1FC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E08A6-FFF6-7506-AB46-5DBA93FFA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CABA3-85F8-A283-DBBB-9568B03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3412-0D45-E397-62C4-69A0012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F2093-80DE-6865-3D7B-C448B6AF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913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BA7-F0CE-9C60-F1C0-7E3D9CCE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1DC6B-5924-9E4B-6B78-0FB2C9C8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3C82-E39A-03EB-30CA-5DD013C1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5429F-4CCF-0675-E544-A0A2B840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989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752B-689A-5922-6CCC-E2C66093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94D7-E941-0059-419E-4D8F26C8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18903-3BC9-F1F6-D894-45BA275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942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82C2-2FF3-5F0A-10E4-C77C63E3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2F6C-AA62-18EF-6EE5-2F06EA90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B38B0-53BC-58AD-7692-CC7726AA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61474-F782-36F1-F156-ABA57EB4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C218F-0D74-4C5D-57C3-D8DCA3EB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6D6B-F3DA-D527-C755-C5CB71E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48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2FA-9C96-0EA6-685F-5ADCD4AD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2555E-A544-4FE0-5FF1-7B0D8819A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84BF-8337-DFAD-A5DD-24600B05E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20DB8-AF80-78C1-A63D-224D7DAF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20C0-DCCE-1390-7B40-4F09E804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EAD3-843A-ACE8-3674-62BCDF3C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08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C1890-29ED-A04F-C418-AB009EEF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4EAC-13BC-DD9E-8D5B-A9E80338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4091-2662-82F5-3BE4-F3573B59F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A1F6-240F-B349-A044-5951BFF8B9FD}" type="datetimeFigureOut">
              <a:rPr lang="en-IT" smtClean="0"/>
              <a:t>07/12/23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9532-A8F2-B4D3-C2A5-E3855A85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1DFD-07C7-6E11-9BE5-243E0E4A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8588-3DF2-6B46-89FF-D66FDE7FB37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69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999564D-C149-3117-74A1-79FC8741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73920" y="3256920"/>
            <a:ext cx="1797840" cy="9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7">
            <a:extLst>
              <a:ext uri="{FF2B5EF4-FFF2-40B4-BE49-F238E27FC236}">
                <a16:creationId xmlns:a16="http://schemas.microsoft.com/office/drawing/2014/main" id="{CAE571ED-2AEA-9097-421F-C72FF68811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0" y="3742920"/>
            <a:ext cx="2153880" cy="4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8">
            <a:extLst>
              <a:ext uri="{FF2B5EF4-FFF2-40B4-BE49-F238E27FC236}">
                <a16:creationId xmlns:a16="http://schemas.microsoft.com/office/drawing/2014/main" id="{8798FBF9-22BE-48D3-9645-FBBF0A1B51A8}"/>
              </a:ext>
            </a:extLst>
          </p:cNvPr>
          <p:cNvSpPr/>
          <p:nvPr/>
        </p:nvSpPr>
        <p:spPr>
          <a:xfrm>
            <a:off x="3013920" y="469440"/>
            <a:ext cx="653940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HACKATHON</a:t>
            </a:r>
          </a:p>
        </p:txBody>
      </p:sp>
      <p:pic>
        <p:nvPicPr>
          <p:cNvPr id="5" name="Immagine 9">
            <a:extLst>
              <a:ext uri="{FF2B5EF4-FFF2-40B4-BE49-F238E27FC236}">
                <a16:creationId xmlns:a16="http://schemas.microsoft.com/office/drawing/2014/main" id="{5C567F8B-7B85-7F3A-B8E1-137372D4694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94240" y="1106280"/>
            <a:ext cx="5358960" cy="527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CCC82827-7D64-84C5-DFB9-37CDF4CBA9FC}"/>
              </a:ext>
            </a:extLst>
          </p:cNvPr>
          <p:cNvSpPr/>
          <p:nvPr/>
        </p:nvSpPr>
        <p:spPr>
          <a:xfrm>
            <a:off x="7132250" y="1784196"/>
            <a:ext cx="4544640" cy="28008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Nella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tranquilla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Arcadia,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un'enorme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perdita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gas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improvvisa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genera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panico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giovane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chimico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ha un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laboratorio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segreto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nel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cuore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della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20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Stava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sperimentando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una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nuova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tipologia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gas ma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qualcosa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storto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….</a:t>
            </a:r>
          </a:p>
        </p:txBody>
      </p:sp>
      <p:pic>
        <p:nvPicPr>
          <p:cNvPr id="9" name="Picture 8" descr="A group of people in a city&#10;&#10;Description automatically generated">
            <a:extLst>
              <a:ext uri="{FF2B5EF4-FFF2-40B4-BE49-F238E27FC236}">
                <a16:creationId xmlns:a16="http://schemas.microsoft.com/office/drawing/2014/main" id="{BF864A67-440A-F82E-AAC7-6B0D9209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70B0262-F3F6-F0C0-77A7-9DC896EF6F98}"/>
              </a:ext>
            </a:extLst>
          </p:cNvPr>
          <p:cNvSpPr/>
          <p:nvPr/>
        </p:nvSpPr>
        <p:spPr>
          <a:xfrm>
            <a:off x="7040880" y="1807560"/>
            <a:ext cx="4740840" cy="51497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Il gas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è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scoperto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essere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una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nuova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variante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elio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: lo sticky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elio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Forma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legami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polari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fortissimo con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terriccio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ha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portato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ad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una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elevazione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una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porzione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Alcune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persone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rimaste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bloccate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in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questa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cittadina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dopo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diversi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anni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autoproclamati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stato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indipendente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rinominando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la propria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con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tutti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hanno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fede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nello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stesso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Casualmente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dopo la Perdita di gas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Arcadia,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lui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trovava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sul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grattacielo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più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alto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della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non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è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mai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sceso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lì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Appese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ad </a:t>
            </a:r>
            <a:r>
              <a:rPr lang="en-US" sz="1600" b="1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degli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abitanti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Arcadia,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fanno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turno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per non far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volare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la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via… proprio come un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palloncino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ad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elio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C42B44-CD07-EA26-4AE3-3287DBD5C003}"/>
              </a:ext>
            </a:extLst>
          </p:cNvPr>
          <p:cNvSpPr/>
          <p:nvPr/>
        </p:nvSpPr>
        <p:spPr>
          <a:xfrm>
            <a:off x="7040880" y="1171440"/>
            <a:ext cx="3524399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Come on in…</a:t>
            </a:r>
          </a:p>
        </p:txBody>
      </p:sp>
      <p:pic>
        <p:nvPicPr>
          <p:cNvPr id="6" name="Picture 5" descr="A group of people on a cloud above a city&#10;&#10;Description automatically generated">
            <a:extLst>
              <a:ext uri="{FF2B5EF4-FFF2-40B4-BE49-F238E27FC236}">
                <a16:creationId xmlns:a16="http://schemas.microsoft.com/office/drawing/2014/main" id="{4BD1B890-92FD-E62B-6EB1-B794E0F8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5581B7A-E0BE-8DEE-9981-91318304E2B4}"/>
              </a:ext>
            </a:extLst>
          </p:cNvPr>
          <p:cNvSpPr/>
          <p:nvPr/>
        </p:nvSpPr>
        <p:spPr>
          <a:xfrm>
            <a:off x="7142760" y="813367"/>
            <a:ext cx="4740840" cy="6328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Gli</a:t>
            </a:r>
            <a:r>
              <a:rPr lang="en-US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Abitanti</a:t>
            </a:r>
            <a:r>
              <a:rPr lang="en-US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endParaRPr lang="en-US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9EE08F2-CEEA-7FEF-770C-D92A68C58DF6}"/>
              </a:ext>
            </a:extLst>
          </p:cNvPr>
          <p:cNvSpPr/>
          <p:nvPr/>
        </p:nvSpPr>
        <p:spPr>
          <a:xfrm>
            <a:off x="7142760" y="1825200"/>
            <a:ext cx="4740840" cy="2499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Gli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abitanti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sono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ambientati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…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vivono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la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vita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oziando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sui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prati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della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professano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costantemente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Amano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perché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sono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convinti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stare immobile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sul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grattacielo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più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alto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eviti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alla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città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volare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via.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più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alto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tra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gli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uomini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più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pesante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tra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gli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esseri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viventi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tiene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Aerium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in quota e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tiene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sicuro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suoi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abitanti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 descr="A group of people sitting on the grass&#10;&#10;Description automatically generated">
            <a:extLst>
              <a:ext uri="{FF2B5EF4-FFF2-40B4-BE49-F238E27FC236}">
                <a16:creationId xmlns:a16="http://schemas.microsoft.com/office/drawing/2014/main" id="{1457CA01-9CE2-25E4-E650-DD4D5047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C84BB04-518E-0139-F372-3673EB664C8C}"/>
              </a:ext>
            </a:extLst>
          </p:cNvPr>
          <p:cNvSpPr/>
          <p:nvPr/>
        </p:nvSpPr>
        <p:spPr>
          <a:xfrm>
            <a:off x="7142760" y="1170720"/>
            <a:ext cx="483588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804FEE7-7E65-E3E9-E3A5-E864214E64D1}"/>
              </a:ext>
            </a:extLst>
          </p:cNvPr>
          <p:cNvSpPr/>
          <p:nvPr/>
        </p:nvSpPr>
        <p:spPr>
          <a:xfrm>
            <a:off x="7190280" y="2169389"/>
            <a:ext cx="4740840" cy="15362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chimico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visionario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pensatore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narcisista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 Ha in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realtà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architettato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tutto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con il solo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scopo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vedere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ogni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altro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esere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vivente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sotto di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sé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realizzando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così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il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suo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desiderio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malato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6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lì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sopra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gestisce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guarda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tutto</a:t>
            </a:r>
            <a:r>
              <a:rPr lang="en-US" sz="1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…  </a:t>
            </a:r>
            <a:endParaRPr lang="en-US" sz="1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 descr="A person standing with his arms crossed in front of a city&#10;&#10;Description automatically generated">
            <a:extLst>
              <a:ext uri="{FF2B5EF4-FFF2-40B4-BE49-F238E27FC236}">
                <a16:creationId xmlns:a16="http://schemas.microsoft.com/office/drawing/2014/main" id="{A536A55C-4438-C5F7-7A40-A8F53F6D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5A919-871E-BC58-9454-3C75C5BFF5B8}"/>
              </a:ext>
            </a:extLst>
          </p:cNvPr>
          <p:cNvSpPr/>
          <p:nvPr/>
        </p:nvSpPr>
        <p:spPr>
          <a:xfrm>
            <a:off x="7142760" y="1170720"/>
            <a:ext cx="4796992" cy="6328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I </a:t>
            </a:r>
            <a:r>
              <a:rPr lang="en-US" sz="3600" dirty="0" err="1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lavoratori</a:t>
            </a:r>
            <a:r>
              <a:rPr lang="en-US" sz="3600" dirty="0"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di Arcadia</a:t>
            </a:r>
            <a:endParaRPr lang="en-US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 descr="A group of people from strings&#10;&#10;Description automatically generated">
            <a:extLst>
              <a:ext uri="{FF2B5EF4-FFF2-40B4-BE49-F238E27FC236}">
                <a16:creationId xmlns:a16="http://schemas.microsoft.com/office/drawing/2014/main" id="{850B6816-A6B5-B6A2-E4EC-FC0BF81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146317-427B-0B23-5D19-F1FFA9A12E45}"/>
              </a:ext>
            </a:extLst>
          </p:cNvPr>
          <p:cNvSpPr txBox="1"/>
          <p:nvPr/>
        </p:nvSpPr>
        <p:spPr>
          <a:xfrm>
            <a:off x="7142760" y="2207173"/>
            <a:ext cx="48076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T" dirty="0"/>
              <a:t>A turno abitanti di arcadia sono costretti dagli</a:t>
            </a:r>
          </a:p>
          <a:p>
            <a:pPr algn="just"/>
            <a:r>
              <a:rPr lang="en-GB" dirty="0"/>
              <a:t>A</a:t>
            </a:r>
            <a:r>
              <a:rPr lang="en-IT" dirty="0"/>
              <a:t>iutanti di Biagio ad andare a lavorare nel </a:t>
            </a:r>
          </a:p>
          <a:p>
            <a:pPr algn="just"/>
            <a:r>
              <a:rPr lang="en-GB" dirty="0"/>
              <a:t>c</a:t>
            </a:r>
            <a:r>
              <a:rPr lang="en-IT" dirty="0"/>
              <a:t>osiddetto Void-Gap. Fanno turni di lavoro da </a:t>
            </a:r>
          </a:p>
          <a:p>
            <a:pPr algn="just"/>
            <a:r>
              <a:rPr lang="en-IT" dirty="0"/>
              <a:t>16 ore e ogni 10 minuti devono cambiare mano.</a:t>
            </a:r>
          </a:p>
          <a:p>
            <a:pPr algn="just"/>
            <a:endParaRPr lang="en-IT" dirty="0"/>
          </a:p>
          <a:p>
            <a:pPr algn="just"/>
            <a:r>
              <a:rPr lang="en-IT" dirty="0"/>
              <a:t>Hanno sviluppato sulle mani dei calli paragonabili</a:t>
            </a:r>
          </a:p>
          <a:p>
            <a:pPr algn="just"/>
            <a:r>
              <a:rPr lang="en-GB" dirty="0"/>
              <a:t>A</a:t>
            </a:r>
            <a:r>
              <a:rPr lang="en-IT" dirty="0"/>
              <a:t> quelli di bodybuilder professionisti.</a:t>
            </a:r>
          </a:p>
          <a:p>
            <a:pPr algn="just"/>
            <a:endParaRPr lang="en-IT" dirty="0"/>
          </a:p>
          <a:p>
            <a:pPr algn="just"/>
            <a:r>
              <a:rPr lang="en-IT" dirty="0"/>
              <a:t>Ma come fanno a mangiare?...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559735C3-1629-A5C8-0195-55D5E47F940C}"/>
              </a:ext>
            </a:extLst>
          </p:cNvPr>
          <p:cNvSpPr/>
          <p:nvPr/>
        </p:nvSpPr>
        <p:spPr>
          <a:xfrm>
            <a:off x="7142760" y="1170720"/>
            <a:ext cx="3830039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Il </a:t>
            </a:r>
            <a:r>
              <a:rPr lang="en-US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Menù</a:t>
            </a:r>
            <a:endParaRPr lang="en-US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45E8100-F8E8-A607-93B1-415C4279124C}"/>
              </a:ext>
            </a:extLst>
          </p:cNvPr>
          <p:cNvSpPr/>
          <p:nvPr/>
        </p:nvSpPr>
        <p:spPr>
          <a:xfrm>
            <a:off x="7097039" y="1867320"/>
            <a:ext cx="4790160" cy="22489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  <a:defRPr sz="1800"/>
            </a:pPr>
            <a:r>
              <a:rPr lang="en-US" sz="16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Banane</a:t>
            </a:r>
            <a:r>
              <a:rPr lang="en-US" sz="16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e </a:t>
            </a:r>
            <a:r>
              <a:rPr lang="en-US" sz="16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cioccolato</a:t>
            </a:r>
            <a:r>
              <a:rPr lang="en-US" sz="16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fondente</a:t>
            </a:r>
            <a:endParaRPr lang="en-US" sz="1600" b="1" i="0" u="none" strike="noStrike" kern="1200" spc="0" dirty="0">
              <a:ln>
                <a:noFill/>
              </a:ln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  <a:defRPr sz="1800"/>
            </a:pP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Gli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aeroplani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del Cielo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portano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ai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lavoratori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del Cielo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appesi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al filo il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dono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del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Dio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Biagio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che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sfama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stomaci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con banana e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cioccolato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  <a:defRPr sz="1800"/>
            </a:pPr>
            <a:endParaRPr lang="en-US" sz="1600" dirty="0">
              <a:solidFill>
                <a:srgbClr val="000000"/>
              </a:solidFill>
              <a:latin typeface="Raleway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  <a:defRPr sz="1800"/>
            </a:pP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Questi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aeroplani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sono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messaggeri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della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vita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che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rendono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possibile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la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loro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esistenza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in un mondo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sospeso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tra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 le </a:t>
            </a:r>
            <a:r>
              <a:rPr lang="en-US" sz="1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nuvole</a:t>
            </a:r>
            <a:r>
              <a:rPr lang="en-US" sz="1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Raleway" pitchFamily="18"/>
                <a:ea typeface="Microsoft YaHei" pitchFamily="2"/>
                <a:cs typeface="Lucida Sans" pitchFamily="2"/>
              </a:rPr>
              <a:t>.</a:t>
            </a:r>
          </a:p>
        </p:txBody>
      </p:sp>
      <p:pic>
        <p:nvPicPr>
          <p:cNvPr id="6" name="Picture 5" descr="A group of people from ropes with fruits and a plane flying above&#10;&#10;Description automatically generated">
            <a:extLst>
              <a:ext uri="{FF2B5EF4-FFF2-40B4-BE49-F238E27FC236}">
                <a16:creationId xmlns:a16="http://schemas.microsoft.com/office/drawing/2014/main" id="{A4F56381-B55B-1FC7-80B7-EC175AB8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Gentilini</dc:creator>
  <cp:lastModifiedBy>Andrea Gentilini</cp:lastModifiedBy>
  <cp:revision>1</cp:revision>
  <dcterms:created xsi:type="dcterms:W3CDTF">2023-12-07T11:52:37Z</dcterms:created>
  <dcterms:modified xsi:type="dcterms:W3CDTF">2023-12-07T11:53:04Z</dcterms:modified>
</cp:coreProperties>
</file>