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charset="1" panose="020B0606030504020204"/>
      <p:regular r:id="rId10"/>
    </p:embeddedFont>
    <p:embeddedFont>
      <p:font typeface="Open Sans Bold" charset="1" panose="020B0806030504020204"/>
      <p:regular r:id="rId11"/>
    </p:embeddedFont>
    <p:embeddedFont>
      <p:font typeface="Open Sans Italics" charset="1" panose="020B0606030504020204"/>
      <p:regular r:id="rId12"/>
    </p:embeddedFont>
    <p:embeddedFont>
      <p:font typeface="Open Sans Bold Italics" charset="1" panose="020B0806030504020204"/>
      <p:regular r:id="rId13"/>
    </p:embeddedFont>
    <p:embeddedFont>
      <p:font typeface="Open Sans Light" charset="1" panose="020B0306030504020204"/>
      <p:regular r:id="rId14"/>
    </p:embeddedFont>
    <p:embeddedFont>
      <p:font typeface="Open Sans Light Italics" charset="1" panose="020B0306030504020204"/>
      <p:regular r:id="rId15"/>
    </p:embeddedFont>
    <p:embeddedFont>
      <p:font typeface="Open Sans Ultra-Bold" charset="1" panose="00000000000000000000"/>
      <p:regular r:id="rId16"/>
    </p:embeddedFont>
    <p:embeddedFont>
      <p:font typeface="Open Sans Ultra-Bold Italics"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0451912" y="324585"/>
            <a:ext cx="4048133" cy="701469"/>
          </a:xfrm>
          <a:prstGeom prst="rect">
            <a:avLst/>
          </a:prstGeom>
        </p:spPr>
        <p:txBody>
          <a:bodyPr anchor="t" rtlCol="false" tIns="0" lIns="0" bIns="0" rIns="0">
            <a:spAutoFit/>
          </a:bodyPr>
          <a:lstStyle/>
          <a:p>
            <a:pPr algn="ctr">
              <a:lnSpc>
                <a:spcPts val="5705"/>
              </a:lnSpc>
              <a:spcBef>
                <a:spcPct val="0"/>
              </a:spcBef>
            </a:pPr>
            <a:r>
              <a:rPr lang="en-US" sz="4075">
                <a:solidFill>
                  <a:srgbClr val="000000"/>
                </a:solidFill>
                <a:latin typeface="Open Sans"/>
              </a:rPr>
              <a:t>Prepare to visit...</a:t>
            </a:r>
          </a:p>
        </p:txBody>
      </p:sp>
      <p:sp>
        <p:nvSpPr>
          <p:cNvPr name="TextBox 4" id="4"/>
          <p:cNvSpPr txBox="true"/>
          <p:nvPr/>
        </p:nvSpPr>
        <p:spPr>
          <a:xfrm rot="0">
            <a:off x="12064293" y="1849512"/>
            <a:ext cx="4285506" cy="1335409"/>
          </a:xfrm>
          <a:prstGeom prst="rect">
            <a:avLst/>
          </a:prstGeom>
        </p:spPr>
        <p:txBody>
          <a:bodyPr anchor="t" rtlCol="false" tIns="0" lIns="0" bIns="0" rIns="0">
            <a:spAutoFit/>
          </a:bodyPr>
          <a:lstStyle/>
          <a:p>
            <a:pPr algn="ctr">
              <a:lnSpc>
                <a:spcPts val="10919"/>
              </a:lnSpc>
              <a:spcBef>
                <a:spcPct val="0"/>
              </a:spcBef>
            </a:pPr>
            <a:r>
              <a:rPr lang="en-US" sz="7799">
                <a:solidFill>
                  <a:srgbClr val="000000"/>
                </a:solidFill>
                <a:latin typeface="Open Sans Bold"/>
              </a:rPr>
              <a:t>Aetheria</a:t>
            </a:r>
          </a:p>
        </p:txBody>
      </p:sp>
      <p:sp>
        <p:nvSpPr>
          <p:cNvPr name="TextBox 5" id="5"/>
          <p:cNvSpPr txBox="true"/>
          <p:nvPr/>
        </p:nvSpPr>
        <p:spPr>
          <a:xfrm rot="0">
            <a:off x="10803352" y="4084579"/>
            <a:ext cx="6807388" cy="2041643"/>
          </a:xfrm>
          <a:prstGeom prst="rect">
            <a:avLst/>
          </a:prstGeom>
        </p:spPr>
        <p:txBody>
          <a:bodyPr anchor="t" rtlCol="false" tIns="0" lIns="0" bIns="0" rIns="0">
            <a:spAutoFit/>
          </a:bodyPr>
          <a:lstStyle/>
          <a:p>
            <a:pPr algn="ctr">
              <a:lnSpc>
                <a:spcPts val="5458"/>
              </a:lnSpc>
            </a:pPr>
            <a:r>
              <a:rPr lang="en-US" sz="3899">
                <a:solidFill>
                  <a:srgbClr val="000000"/>
                </a:solidFill>
                <a:latin typeface="Open Sans"/>
              </a:rPr>
              <a:t>Il mondo degli elementi.</a:t>
            </a:r>
          </a:p>
          <a:p>
            <a:pPr algn="ctr">
              <a:lnSpc>
                <a:spcPts val="5458"/>
              </a:lnSpc>
              <a:spcBef>
                <a:spcPct val="0"/>
              </a:spcBef>
            </a:pPr>
            <a:r>
              <a:rPr lang="en-US" sz="3899">
                <a:solidFill>
                  <a:srgbClr val="000000"/>
                </a:solidFill>
                <a:latin typeface="Open Sans"/>
              </a:rPr>
              <a:t>Dove gli elementi coesistono in armonia.</a:t>
            </a:r>
          </a:p>
        </p:txBody>
      </p:sp>
      <p:sp>
        <p:nvSpPr>
          <p:cNvPr name="TextBox 6" id="6"/>
          <p:cNvSpPr txBox="true"/>
          <p:nvPr/>
        </p:nvSpPr>
        <p:spPr>
          <a:xfrm rot="0">
            <a:off x="10451912" y="7604641"/>
            <a:ext cx="3224762" cy="1180465"/>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rPr>
              <a:t>Created by</a:t>
            </a:r>
          </a:p>
          <a:p>
            <a:pPr algn="ctr">
              <a:lnSpc>
                <a:spcPts val="4759"/>
              </a:lnSpc>
              <a:spcBef>
                <a:spcPct val="0"/>
              </a:spcBef>
            </a:pPr>
            <a:r>
              <a:rPr lang="en-US" sz="3399">
                <a:solidFill>
                  <a:srgbClr val="000000"/>
                </a:solidFill>
                <a:latin typeface="Open Sans"/>
              </a:rPr>
              <a:t>Christian Brenci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0506713" y="3319780"/>
            <a:ext cx="7781287" cy="35807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a:rPr>
              <a:t>Nel cuore della nostra terra, un albero possente nasconde un portale segreto per Aetheria. Solo coloro che conoscono l'armonia tra la natura e la magia possono varcarlo e scoprire il regno degli elementi.</a:t>
            </a:r>
          </a:p>
        </p:txBody>
      </p:sp>
      <p:sp>
        <p:nvSpPr>
          <p:cNvPr name="TextBox 4" id="4"/>
          <p:cNvSpPr txBox="true"/>
          <p:nvPr/>
        </p:nvSpPr>
        <p:spPr>
          <a:xfrm rot="0">
            <a:off x="8390563" y="327169"/>
            <a:ext cx="9327660" cy="701531"/>
          </a:xfrm>
          <a:prstGeom prst="rect">
            <a:avLst/>
          </a:prstGeom>
        </p:spPr>
        <p:txBody>
          <a:bodyPr anchor="t" rtlCol="false" tIns="0" lIns="0" bIns="0" rIns="0">
            <a:spAutoFit/>
          </a:bodyPr>
          <a:lstStyle/>
          <a:p>
            <a:pPr algn="ctr">
              <a:lnSpc>
                <a:spcPts val="5705"/>
              </a:lnSpc>
              <a:spcBef>
                <a:spcPct val="0"/>
              </a:spcBef>
            </a:pPr>
            <a:r>
              <a:rPr lang="en-US" sz="4075">
                <a:solidFill>
                  <a:srgbClr val="000000"/>
                </a:solidFill>
                <a:latin typeface="Open Sans"/>
              </a:rPr>
              <a:t>Enter in this world...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0287000" y="1969997"/>
            <a:ext cx="8001000" cy="77812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a:rPr>
              <a:t>Al centro di Aetheria, un antico villaggio medievale si erge come testimone dei secoli trascorsi. Tra le mura di pietra e i tetti di tegole, gli "Elementari" umani, discendenti dei potenti elementi, convivono in armonia. Le strade strette sono illuminate da lampioni magici, mentre case di legno e pietra si fondono con la natura circostante. Il villaggio è un crogiolo di tradizioni millenarie, dove le abilità magiche si mescolano con l'arte dell'antica alchimia.</a:t>
            </a:r>
          </a:p>
        </p:txBody>
      </p:sp>
      <p:sp>
        <p:nvSpPr>
          <p:cNvPr name="TextBox 4" id="4"/>
          <p:cNvSpPr txBox="true"/>
          <p:nvPr/>
        </p:nvSpPr>
        <p:spPr>
          <a:xfrm rot="0">
            <a:off x="12144131" y="484089"/>
            <a:ext cx="4286738" cy="974922"/>
          </a:xfrm>
          <a:prstGeom prst="rect">
            <a:avLst/>
          </a:prstGeom>
        </p:spPr>
        <p:txBody>
          <a:bodyPr anchor="t" rtlCol="false" tIns="0" lIns="0" bIns="0" rIns="0">
            <a:spAutoFit/>
          </a:bodyPr>
          <a:lstStyle/>
          <a:p>
            <a:pPr algn="ctr">
              <a:lnSpc>
                <a:spcPts val="7974"/>
              </a:lnSpc>
              <a:spcBef>
                <a:spcPct val="0"/>
              </a:spcBef>
            </a:pPr>
            <a:r>
              <a:rPr lang="en-US" sz="5695">
                <a:solidFill>
                  <a:srgbClr val="000000"/>
                </a:solidFill>
                <a:latin typeface="Open Sans"/>
              </a:rPr>
              <a:t>I discendenti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2247269" y="933450"/>
            <a:ext cx="3861968" cy="936874"/>
          </a:xfrm>
          <a:prstGeom prst="rect">
            <a:avLst/>
          </a:prstGeom>
        </p:spPr>
        <p:txBody>
          <a:bodyPr anchor="t" rtlCol="false" tIns="0" lIns="0" bIns="0" rIns="0">
            <a:spAutoFit/>
          </a:bodyPr>
          <a:lstStyle/>
          <a:p>
            <a:pPr algn="ctr">
              <a:lnSpc>
                <a:spcPts val="7798"/>
              </a:lnSpc>
              <a:spcBef>
                <a:spcPct val="0"/>
              </a:spcBef>
            </a:pPr>
            <a:r>
              <a:rPr lang="en-US" sz="5570">
                <a:solidFill>
                  <a:srgbClr val="000000"/>
                </a:solidFill>
                <a:latin typeface="Open Sans"/>
              </a:rPr>
              <a:t>The Temple</a:t>
            </a:r>
          </a:p>
        </p:txBody>
      </p:sp>
      <p:sp>
        <p:nvSpPr>
          <p:cNvPr name="TextBox 4" id="4"/>
          <p:cNvSpPr txBox="true"/>
          <p:nvPr/>
        </p:nvSpPr>
        <p:spPr>
          <a:xfrm rot="0">
            <a:off x="10287000" y="2077085"/>
            <a:ext cx="8001000" cy="718121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a:rPr>
              <a:t>Nel fitto cuore di Aetheria, il Tempio degli Elementi s'innalza maestoso. Le sue colonne di pietra custodiscono antiche cerimonie, dove gli "Arcani Custodi" decidono il destino dei pianeti. Qui, gli Elementari, riuniti in un atrio sacro, plasmano nuovi elementi combinati. L'energia magica permea l'atmosfera mentre il tempio, con le sue rune incise, rappresenta il crocevia tra passato e futuro nella creazione cosmica.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DAF2StHBL-Q</dc:identifier>
  <dcterms:modified xsi:type="dcterms:W3CDTF">2011-08-01T06:04:30Z</dcterms:modified>
  <cp:revision>1</cp:revision>
  <dc:title>AETHERIA</dc:title>
</cp:coreProperties>
</file>