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D72D-C22C-4E5A-B0BE-046C9783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3203A-5B3F-4504-BA77-09956A6F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9570-98E7-4893-9132-12999EE2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45B9-B090-412B-80B3-C856E69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A05B-126E-452E-9A04-2855AC9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46D-B465-42A2-B4F0-88C761E3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7F43-3355-4ED8-B72C-0FDA8714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5DC9-A3B6-4890-AE86-B24445E1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866E-FBA1-4474-9DAC-4BE67FBC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19879-4FB9-4AB2-8BAD-0354BA03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1359-5435-4255-9184-82130F655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652F5-9312-45B9-85AB-9ECD1598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1C31-F220-40D1-91A7-3326BAA8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783B-B0A4-4B2D-B4BD-A673A053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8F90-98F3-4B0D-9552-6818B682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32C7-EACF-459F-8C73-23404B8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8CA7-710F-4445-80E1-0E340C50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3FBC-6E5D-40F9-8CAB-FD02A146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12BE-41E6-40EF-B425-75ACDBD7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A6EA-B362-41A5-ACEE-E8B4525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1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A9B2-2D3E-499C-9C3D-C8E2B8A7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8DBF-8831-4CA4-B1F8-1F645AB4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10F3-95D6-46B2-9AE1-9EA4E6B3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3651-8433-4A47-B75D-F1311808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C2F1-26A9-4B63-B37D-97C527BA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6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D03-AE49-4871-9B60-2BF18F38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D0A7-CEF0-42C5-A8E4-68ABFE985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9A9F-35F1-45F6-A7B5-71E8954D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B5C2-C0F0-4896-8F99-F2BC3DB7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0775-E2A4-4057-9DD8-DEF12903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5D36-ECE6-44D9-8C0E-0F8EEFA4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4120-235E-4298-A31A-B701353A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4B02-D083-468D-82AD-E38CAC35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B6CA-E389-4AA6-A6F7-23128B4B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D0997-416B-453F-96E2-3B5F234D9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388B9-524A-47A8-8CC8-A2745A947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A6294-9EFC-4A9C-8E52-C5050BA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DEEEF-01C4-4766-ACB7-28841608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50380-1F9B-42F1-87C4-A4E80E63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CC11-980E-4B4B-9CBD-506D6FE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42CE4-57A1-418E-8CF3-84702291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ECC9-3207-4CEE-A57F-316D0B4F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6468B-B3D4-4C3B-8E09-91A87527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CE4B3-6761-4A44-AF63-61301E6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C4CC6-4D79-42D7-BADC-A88FBFF2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B0395-5543-416F-931C-FB1DD646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B5BB-60DC-402F-BF24-C3A23EB2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270E-CECD-480E-9335-878865CA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BF5BF-28B0-42AC-AB93-680CC75CF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D0B30-2711-43A3-BD7D-A624868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E36C-6A0B-49D2-BE4B-C9DE312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9D90-5A58-4DA2-B262-9EF3B374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7A3A-5DF3-464C-BAE1-160AAD61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B9B34-AABD-4121-A0CC-B9141AB6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4A00-30ED-4E0C-B926-05C8E80E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FCE6-91BD-46A7-A76B-8E6BBC12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6E80-AC92-4E76-8010-519D376E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9A07-BE59-4DD1-884D-ECE82F72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4D8E1-365F-4CDB-90E0-0998BACA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9DC7-EDB8-46E0-BC63-3D02D2E7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798B-61C9-40D5-B0B1-8ACD412EE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F003-26EF-434F-A367-1053D8181A73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BF1A-49BF-48BD-9241-06F949C5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FC33-9B17-449B-ABD9-F8AD63C90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0A1D-1D14-426A-9728-1F91C495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python logo">
            <a:extLst>
              <a:ext uri="{FF2B5EF4-FFF2-40B4-BE49-F238E27FC236}">
                <a16:creationId xmlns:a16="http://schemas.microsoft.com/office/drawing/2014/main" id="{A3807BE1-8C85-431B-BCF9-64278DE7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13926" r="6370" b="12732"/>
          <a:stretch/>
        </p:blipFill>
        <p:spPr bwMode="auto">
          <a:xfrm>
            <a:off x="2569435" y="1208640"/>
            <a:ext cx="1828800" cy="5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B2A1EE8-8522-4E6F-961B-86B9E9B5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7862" y="47511"/>
            <a:ext cx="1142166" cy="885021"/>
          </a:xfrm>
          <a:prstGeom prst="rect">
            <a:avLst/>
          </a:prstGeom>
        </p:spPr>
      </p:pic>
      <p:pic>
        <p:nvPicPr>
          <p:cNvPr id="1038" name="Picture 14" descr="Image result for arcgis logo">
            <a:extLst>
              <a:ext uri="{FF2B5EF4-FFF2-40B4-BE49-F238E27FC236}">
                <a16:creationId xmlns:a16="http://schemas.microsoft.com/office/drawing/2014/main" id="{3E513CB0-7F74-4923-9296-74C77B29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4" y="787986"/>
            <a:ext cx="1667451" cy="9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E804D338-4648-4CE4-8B41-525F0A19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629" y="1131701"/>
            <a:ext cx="837884" cy="649245"/>
          </a:xfrm>
          <a:prstGeom prst="rect">
            <a:avLst/>
          </a:prstGeom>
        </p:spPr>
      </p:pic>
      <p:pic>
        <p:nvPicPr>
          <p:cNvPr id="113" name="Picture 12" descr="Image result for python logo">
            <a:extLst>
              <a:ext uri="{FF2B5EF4-FFF2-40B4-BE49-F238E27FC236}">
                <a16:creationId xmlns:a16="http://schemas.microsoft.com/office/drawing/2014/main" id="{6F6D9930-688A-47FE-B07C-C68149A85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13926" r="6370" b="12732"/>
          <a:stretch/>
        </p:blipFill>
        <p:spPr bwMode="auto">
          <a:xfrm>
            <a:off x="10091001" y="1347101"/>
            <a:ext cx="1730662" cy="5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1EC25C-6E04-4459-92E8-85A7661198C1}"/>
              </a:ext>
            </a:extLst>
          </p:cNvPr>
          <p:cNvSpPr/>
          <p:nvPr/>
        </p:nvSpPr>
        <p:spPr>
          <a:xfrm>
            <a:off x="5319477" y="995420"/>
            <a:ext cx="1697945" cy="426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Commander.R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7EF517-F95E-402E-B0D6-E7D4ECC2A33C}"/>
              </a:ext>
            </a:extLst>
          </p:cNvPr>
          <p:cNvGrpSpPr/>
          <p:nvPr/>
        </p:nvGrpSpPr>
        <p:grpSpPr>
          <a:xfrm>
            <a:off x="267855" y="1421859"/>
            <a:ext cx="11758522" cy="5013562"/>
            <a:chOff x="267855" y="1098588"/>
            <a:chExt cx="11758522" cy="50135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E2D5FEF-42D8-4878-8CAB-3F059F767058}"/>
                </a:ext>
              </a:extLst>
            </p:cNvPr>
            <p:cNvSpPr/>
            <p:nvPr/>
          </p:nvSpPr>
          <p:spPr>
            <a:xfrm>
              <a:off x="9778889" y="1496610"/>
              <a:ext cx="2247488" cy="46155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0F5711B-EBF2-40CA-8392-F1B860546D9C}"/>
                </a:ext>
              </a:extLst>
            </p:cNvPr>
            <p:cNvSpPr/>
            <p:nvPr/>
          </p:nvSpPr>
          <p:spPr>
            <a:xfrm>
              <a:off x="7162803" y="1496610"/>
              <a:ext cx="2214379" cy="46155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57415E6-4CFE-4E14-AACA-73ED6B8982EB}"/>
                </a:ext>
              </a:extLst>
            </p:cNvPr>
            <p:cNvSpPr/>
            <p:nvPr/>
          </p:nvSpPr>
          <p:spPr>
            <a:xfrm>
              <a:off x="267855" y="1496611"/>
              <a:ext cx="6431960" cy="46155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8175DE8-4C5B-4F1D-A68A-794B54CDD44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rot="5400000">
              <a:off x="4434682" y="9221"/>
              <a:ext cx="644400" cy="2823136"/>
            </a:xfrm>
            <a:prstGeom prst="bent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029BBE-6C71-4828-8F16-2B3ECF013E9E}"/>
                </a:ext>
              </a:extLst>
            </p:cNvPr>
            <p:cNvSpPr/>
            <p:nvPr/>
          </p:nvSpPr>
          <p:spPr>
            <a:xfrm>
              <a:off x="456860" y="4258426"/>
              <a:ext cx="1503336" cy="59038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Mask by suitability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EE678-D4FF-4B12-93DA-C2B1466DC662}"/>
                </a:ext>
              </a:extLst>
            </p:cNvPr>
            <p:cNvSpPr/>
            <p:nvPr/>
          </p:nvSpPr>
          <p:spPr>
            <a:xfrm>
              <a:off x="1895446" y="5359106"/>
              <a:ext cx="1503336" cy="59038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Dissolve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784F37-B3B8-4896-AB01-18B088BD3D3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208528" y="3613355"/>
              <a:ext cx="0" cy="64507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47133E1-A1DB-45ED-8E19-5CEEB6561B9F}"/>
                </a:ext>
              </a:extLst>
            </p:cNvPr>
            <p:cNvCxnSpPr>
              <a:cxnSpLocks/>
              <a:stCxn id="20" idx="0"/>
              <a:endCxn id="17" idx="2"/>
            </p:cNvCxnSpPr>
            <p:nvPr/>
          </p:nvCxnSpPr>
          <p:spPr>
            <a:xfrm rot="16200000" flipV="1">
              <a:off x="1672673" y="4384665"/>
              <a:ext cx="510296" cy="1438586"/>
            </a:xfrm>
            <a:prstGeom prst="bentConnector3">
              <a:avLst>
                <a:gd name="adj1" fmla="val 50000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47CD184-8628-4118-B422-F4AA7B98E930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3398782" y="1772880"/>
              <a:ext cx="669653" cy="3881418"/>
            </a:xfrm>
            <a:prstGeom prst="bent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552B0C-56B2-4F0D-8086-9C0AC7B993FA}"/>
                </a:ext>
              </a:extLst>
            </p:cNvPr>
            <p:cNvSpPr/>
            <p:nvPr/>
          </p:nvSpPr>
          <p:spPr>
            <a:xfrm>
              <a:off x="456860" y="3042492"/>
              <a:ext cx="1503336" cy="59038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Raster to poly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4BA88D62-F723-4E29-84C2-FB10BE0C509F}"/>
                </a:ext>
              </a:extLst>
            </p:cNvPr>
            <p:cNvGrpSpPr/>
            <p:nvPr/>
          </p:nvGrpSpPr>
          <p:grpSpPr>
            <a:xfrm>
              <a:off x="4518968" y="1750318"/>
              <a:ext cx="1729912" cy="3979971"/>
              <a:chOff x="4951799" y="1899813"/>
              <a:chExt cx="1729912" cy="3979971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EB29BC7-B0A9-4D98-980D-DD81D3F90607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5809151" y="1899813"/>
                <a:ext cx="0" cy="1740355"/>
              </a:xfrm>
              <a:prstGeom prst="straightConnector1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1FE4322-ECB1-42CB-A72D-F1956A6A6714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5809151" y="4230552"/>
                <a:ext cx="7604" cy="1058848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AE30E0-1293-4C27-907B-2A21A0CE2181}"/>
                  </a:ext>
                </a:extLst>
              </p:cNvPr>
              <p:cNvSpPr/>
              <p:nvPr/>
            </p:nvSpPr>
            <p:spPr>
              <a:xfrm>
                <a:off x="5057483" y="3640168"/>
                <a:ext cx="1503336" cy="590384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REALM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14DDDFF0-AB81-46C1-A38F-DFD02DAD685D}"/>
                  </a:ext>
                </a:extLst>
              </p:cNvPr>
              <p:cNvSpPr/>
              <p:nvPr/>
            </p:nvSpPr>
            <p:spPr>
              <a:xfrm>
                <a:off x="4951799" y="5289400"/>
                <a:ext cx="1729912" cy="590384"/>
              </a:xfrm>
              <a:prstGeom prst="parallelogram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Simulation units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54EDF552-0A1C-47FD-AC55-EAD7125A3703}"/>
                </a:ext>
              </a:extLst>
            </p:cNvPr>
            <p:cNvSpPr/>
            <p:nvPr/>
          </p:nvSpPr>
          <p:spPr>
            <a:xfrm>
              <a:off x="1756922" y="1583471"/>
              <a:ext cx="1641860" cy="590384"/>
            </a:xfrm>
            <a:prstGeom prst="parallelogram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Raster Input of my region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A7FB269-4B9E-48EA-840B-3F52D603B6F5}"/>
                </a:ext>
              </a:extLst>
            </p:cNvPr>
            <p:cNvCxnSpPr>
              <a:cxnSpLocks/>
              <a:stCxn id="39" idx="0"/>
              <a:endCxn id="50" idx="5"/>
            </p:cNvCxnSpPr>
            <p:nvPr/>
          </p:nvCxnSpPr>
          <p:spPr>
            <a:xfrm rot="5400000" flipH="1" flipV="1">
              <a:off x="937710" y="2149482"/>
              <a:ext cx="1163829" cy="622192"/>
            </a:xfrm>
            <a:prstGeom prst="bentConnector2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E959A73-2CC6-4552-841D-4AC850B57994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rot="16200000" flipH="1">
              <a:off x="8331278" y="-1064240"/>
              <a:ext cx="644401" cy="4970057"/>
            </a:xfrm>
            <a:prstGeom prst="bentConnector2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602A17-9887-4206-B0B8-C11DF81F8B93}"/>
                </a:ext>
              </a:extLst>
            </p:cNvPr>
            <p:cNvCxnSpPr>
              <a:cxnSpLocks/>
              <a:stCxn id="47" idx="2"/>
              <a:endCxn id="75" idx="1"/>
            </p:cNvCxnSpPr>
            <p:nvPr/>
          </p:nvCxnSpPr>
          <p:spPr>
            <a:xfrm>
              <a:off x="6175082" y="5435097"/>
              <a:ext cx="1397419" cy="8622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3BBCA3ED-A349-46EC-920A-038694D5BE59}"/>
                </a:ext>
              </a:extLst>
            </p:cNvPr>
            <p:cNvGrpSpPr/>
            <p:nvPr/>
          </p:nvGrpSpPr>
          <p:grpSpPr>
            <a:xfrm>
              <a:off x="7565830" y="1742990"/>
              <a:ext cx="1510007" cy="3995921"/>
              <a:chOff x="8001296" y="1742990"/>
              <a:chExt cx="1510007" cy="399592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86AEFA2-5202-4D19-984F-02B8D77B1746}"/>
                  </a:ext>
                </a:extLst>
              </p:cNvPr>
              <p:cNvSpPr/>
              <p:nvPr/>
            </p:nvSpPr>
            <p:spPr>
              <a:xfrm>
                <a:off x="8007967" y="5148527"/>
                <a:ext cx="1503336" cy="590384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Soil maker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EEBA786-ECEC-4F81-BA25-1A974C064984}"/>
                  </a:ext>
                </a:extLst>
              </p:cNvPr>
              <p:cNvSpPr/>
              <p:nvPr/>
            </p:nvSpPr>
            <p:spPr>
              <a:xfrm>
                <a:off x="8001296" y="3818318"/>
                <a:ext cx="1503336" cy="590384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Weather maker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69027F5-B1BE-474B-94FD-204DEF89AF03}"/>
                  </a:ext>
                </a:extLst>
              </p:cNvPr>
              <p:cNvSpPr/>
              <p:nvPr/>
            </p:nvSpPr>
            <p:spPr>
              <a:xfrm>
                <a:off x="8001296" y="2280970"/>
                <a:ext cx="1503336" cy="590384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Lookup table maker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BE877B9-17FB-4A61-B6BD-32A6381A968C}"/>
                  </a:ext>
                </a:extLst>
              </p:cNvPr>
              <p:cNvCxnSpPr>
                <a:cxnSpLocks/>
                <a:stCxn id="75" idx="0"/>
                <a:endCxn id="77" idx="2"/>
              </p:cNvCxnSpPr>
              <p:nvPr/>
            </p:nvCxnSpPr>
            <p:spPr>
              <a:xfrm flipH="1" flipV="1">
                <a:off x="8752964" y="4408702"/>
                <a:ext cx="6671" cy="739825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74DE630-5C74-4B9D-A65C-B1DCE18700D3}"/>
                  </a:ext>
                </a:extLst>
              </p:cNvPr>
              <p:cNvCxnSpPr>
                <a:cxnSpLocks/>
                <a:stCxn id="77" idx="0"/>
                <a:endCxn id="78" idx="2"/>
              </p:cNvCxnSpPr>
              <p:nvPr/>
            </p:nvCxnSpPr>
            <p:spPr>
              <a:xfrm flipV="1">
                <a:off x="8752964" y="2871354"/>
                <a:ext cx="0" cy="946964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EFE3B23-3D00-4152-9FFF-068B9BA9968E}"/>
                  </a:ext>
                </a:extLst>
              </p:cNvPr>
              <p:cNvCxnSpPr>
                <a:cxnSpLocks/>
                <a:stCxn id="78" idx="0"/>
              </p:cNvCxnSpPr>
              <p:nvPr/>
            </p:nvCxnSpPr>
            <p:spPr>
              <a:xfrm flipV="1">
                <a:off x="8752964" y="1742990"/>
                <a:ext cx="0" cy="53798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77A457E-14F3-44DA-8131-30AB2B5398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9271" y="1742989"/>
              <a:ext cx="0" cy="71758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BE05C1A-D096-40D8-A56E-C309BFF0FB49}"/>
                </a:ext>
              </a:extLst>
            </p:cNvPr>
            <p:cNvSpPr/>
            <p:nvPr/>
          </p:nvSpPr>
          <p:spPr>
            <a:xfrm>
              <a:off x="10386839" y="2460578"/>
              <a:ext cx="1503336" cy="59038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 APSIM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B1B9018-E704-46D3-92F4-8C1F78B13FA3}"/>
                </a:ext>
              </a:extLst>
            </p:cNvPr>
            <p:cNvSpPr/>
            <p:nvPr/>
          </p:nvSpPr>
          <p:spPr>
            <a:xfrm>
              <a:off x="10091001" y="3826058"/>
              <a:ext cx="1503336" cy="59038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 aggregation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Parallelogram 106">
              <a:extLst>
                <a:ext uri="{FF2B5EF4-FFF2-40B4-BE49-F238E27FC236}">
                  <a16:creationId xmlns:a16="http://schemas.microsoft.com/office/drawing/2014/main" id="{3C4EA896-3974-45BF-A881-E0815E622E57}"/>
                </a:ext>
              </a:extLst>
            </p:cNvPr>
            <p:cNvSpPr/>
            <p:nvPr/>
          </p:nvSpPr>
          <p:spPr>
            <a:xfrm>
              <a:off x="10269515" y="5191538"/>
              <a:ext cx="1641860" cy="590384"/>
            </a:xfrm>
            <a:prstGeom prst="parallelogram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Output maps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4FAA433B-61A2-41CC-BFB6-D7ACEAB2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2838" y="4897776"/>
              <a:ext cx="1005893" cy="77911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C96EA5-6EE2-472E-BF55-6168A6A066B1}"/>
                </a:ext>
              </a:extLst>
            </p:cNvPr>
            <p:cNvSpPr/>
            <p:nvPr/>
          </p:nvSpPr>
          <p:spPr>
            <a:xfrm>
              <a:off x="5447970" y="2524838"/>
              <a:ext cx="512848" cy="51121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73A2178-7017-42FE-9199-2FE280B66129}"/>
                </a:ext>
              </a:extLst>
            </p:cNvPr>
            <p:cNvSpPr/>
            <p:nvPr/>
          </p:nvSpPr>
          <p:spPr>
            <a:xfrm>
              <a:off x="6852009" y="4866056"/>
              <a:ext cx="512848" cy="51121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Image result for ORNLDAAC">
              <a:extLst>
                <a:ext uri="{FF2B5EF4-FFF2-40B4-BE49-F238E27FC236}">
                  <a16:creationId xmlns:a16="http://schemas.microsoft.com/office/drawing/2014/main" id="{28DDCB20-00E2-4CE8-A9C0-CCA24888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355" y="3026666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USDA Logo">
              <a:extLst>
                <a:ext uri="{FF2B5EF4-FFF2-40B4-BE49-F238E27FC236}">
                  <a16:creationId xmlns:a16="http://schemas.microsoft.com/office/drawing/2014/main" id="{E31016CA-F356-443F-8186-929786C5A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891" y="4580786"/>
              <a:ext cx="68580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90BE048-B724-4424-8D67-BD3BC92CDC39}"/>
                </a:ext>
              </a:extLst>
            </p:cNvPr>
            <p:cNvCxnSpPr>
              <a:stCxn id="100" idx="2"/>
              <a:endCxn id="106" idx="0"/>
            </p:cNvCxnSpPr>
            <p:nvPr/>
          </p:nvCxnSpPr>
          <p:spPr>
            <a:xfrm rot="5400000">
              <a:off x="10603040" y="3290591"/>
              <a:ext cx="775096" cy="295838"/>
            </a:xfrm>
            <a:prstGeom prst="bentConnector3">
              <a:avLst>
                <a:gd name="adj1" fmla="val 32841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 result for parallel computing logo">
              <a:extLst>
                <a:ext uri="{FF2B5EF4-FFF2-40B4-BE49-F238E27FC236}">
                  <a16:creationId xmlns:a16="http://schemas.microsoft.com/office/drawing/2014/main" id="{35C0A9C8-6B31-4E8C-B44C-2C36E7F753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81" b="63109"/>
            <a:stretch/>
          </p:blipFill>
          <p:spPr bwMode="auto">
            <a:xfrm rot="10800000">
              <a:off x="9792838" y="3170046"/>
              <a:ext cx="951843" cy="61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5E382CD0-D12F-4E0B-8E3F-69B941146866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 rot="16200000" flipH="1">
              <a:off x="10579009" y="4680102"/>
              <a:ext cx="775096" cy="247776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D10A489-29FF-4062-9B0D-1F0347EBE844}"/>
              </a:ext>
            </a:extLst>
          </p:cNvPr>
          <p:cNvSpPr/>
          <p:nvPr/>
        </p:nvSpPr>
        <p:spPr>
          <a:xfrm>
            <a:off x="4592961" y="1484909"/>
            <a:ext cx="512848" cy="5112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F7DCAD-9142-46D3-A9D6-4AACD4DAFF01}"/>
              </a:ext>
            </a:extLst>
          </p:cNvPr>
          <p:cNvSpPr/>
          <p:nvPr/>
        </p:nvSpPr>
        <p:spPr>
          <a:xfrm>
            <a:off x="9906700" y="2132761"/>
            <a:ext cx="512848" cy="5112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sqlite logo">
            <a:extLst>
              <a:ext uri="{FF2B5EF4-FFF2-40B4-BE49-F238E27FC236}">
                <a16:creationId xmlns:a16="http://schemas.microsoft.com/office/drawing/2014/main" id="{7F159BC3-1223-4440-A271-FBF4CBF8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285" y="3619324"/>
            <a:ext cx="1081198" cy="51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hamzeh dokoohaki</dc:creator>
  <cp:lastModifiedBy>hamzeh dokoohaki</cp:lastModifiedBy>
  <cp:revision>17</cp:revision>
  <cp:lastPrinted>2017-11-15T21:23:38Z</cp:lastPrinted>
  <dcterms:created xsi:type="dcterms:W3CDTF">2017-11-14T15:07:37Z</dcterms:created>
  <dcterms:modified xsi:type="dcterms:W3CDTF">2017-11-15T21:24:12Z</dcterms:modified>
</cp:coreProperties>
</file>