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Libre Franklin Heavy" charset="1" panose="00000A00000000000000"/>
      <p:regular r:id="rId9"/>
    </p:embeddedFont>
    <p:embeddedFont>
      <p:font typeface="Sanchez" charset="1" panose="02000000000000000000"/>
      <p:regular r:id="rId10"/>
    </p:embeddedFont>
    <p:embeddedFont>
      <p:font typeface="Open Sans Bold" charset="1" panose="020B0806030504020204"/>
      <p:regular r:id="rId11"/>
    </p:embeddedFont>
    <p:embeddedFont>
      <p:font typeface="Open Sans" charset="1" panose="020B0606030504020204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27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14B3B">
                <a:alpha val="100000"/>
              </a:srgbClr>
            </a:gs>
            <a:gs pos="100000">
              <a:srgbClr val="3D4D51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14350" y="-784312"/>
            <a:ext cx="19316700" cy="11855625"/>
          </a:xfrm>
          <a:custGeom>
            <a:avLst/>
            <a:gdLst/>
            <a:ahLst/>
            <a:cxnLst/>
            <a:rect r="r" b="b" t="t" l="l"/>
            <a:pathLst>
              <a:path h="11855625" w="19316700">
                <a:moveTo>
                  <a:pt x="0" y="0"/>
                </a:moveTo>
                <a:lnTo>
                  <a:pt x="19316700" y="0"/>
                </a:lnTo>
                <a:lnTo>
                  <a:pt x="19316700" y="11855624"/>
                </a:lnTo>
                <a:lnTo>
                  <a:pt x="0" y="11855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94978" y="3940954"/>
            <a:ext cx="9529568" cy="308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10"/>
              </a:lnSpc>
            </a:pPr>
            <a:r>
              <a:rPr lang="en-US" sz="23210" b="true">
                <a:solidFill>
                  <a:srgbClr val="FFFFFF"/>
                </a:solidFill>
                <a:latin typeface="Libre Franklin Heavy"/>
                <a:ea typeface="Libre Franklin Heavy"/>
                <a:cs typeface="Libre Franklin Heavy"/>
                <a:sym typeface="Libre Franklin Heavy"/>
              </a:rPr>
              <a:t>Fish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7809803">
            <a:off x="5873391" y="1815649"/>
            <a:ext cx="6541219" cy="6888024"/>
          </a:xfrm>
          <a:custGeom>
            <a:avLst/>
            <a:gdLst/>
            <a:ahLst/>
            <a:cxnLst/>
            <a:rect r="r" b="b" t="t" l="l"/>
            <a:pathLst>
              <a:path h="6888024" w="6541219">
                <a:moveTo>
                  <a:pt x="0" y="0"/>
                </a:moveTo>
                <a:lnTo>
                  <a:pt x="6541218" y="0"/>
                </a:lnTo>
                <a:lnTo>
                  <a:pt x="6541218" y="6888024"/>
                </a:lnTo>
                <a:lnTo>
                  <a:pt x="0" y="68880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63405" y="796643"/>
            <a:ext cx="695895" cy="402354"/>
          </a:xfrm>
          <a:custGeom>
            <a:avLst/>
            <a:gdLst/>
            <a:ahLst/>
            <a:cxnLst/>
            <a:rect r="r" b="b" t="t" l="l"/>
            <a:pathLst>
              <a:path h="402354" w="695895">
                <a:moveTo>
                  <a:pt x="0" y="0"/>
                </a:moveTo>
                <a:lnTo>
                  <a:pt x="695895" y="0"/>
                </a:lnTo>
                <a:lnTo>
                  <a:pt x="695895" y="402353"/>
                </a:lnTo>
                <a:lnTo>
                  <a:pt x="0" y="40235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347079" y="616558"/>
            <a:ext cx="589480" cy="589480"/>
          </a:xfrm>
          <a:custGeom>
            <a:avLst/>
            <a:gdLst/>
            <a:ahLst/>
            <a:cxnLst/>
            <a:rect r="r" b="b" t="t" l="l"/>
            <a:pathLst>
              <a:path h="589480" w="589480">
                <a:moveTo>
                  <a:pt x="0" y="0"/>
                </a:moveTo>
                <a:lnTo>
                  <a:pt x="589479" y="0"/>
                </a:lnTo>
                <a:lnTo>
                  <a:pt x="589479" y="589480"/>
                </a:lnTo>
                <a:lnTo>
                  <a:pt x="0" y="58948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0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752071" y="664276"/>
            <a:ext cx="3543371" cy="667086"/>
            <a:chOff x="0" y="0"/>
            <a:chExt cx="2423630" cy="45628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23630" cy="456280"/>
            </a:xfrm>
            <a:custGeom>
              <a:avLst/>
              <a:gdLst/>
              <a:ahLst/>
              <a:cxnLst/>
              <a:rect r="r" b="b" t="t" l="l"/>
              <a:pathLst>
                <a:path h="456280" w="2423630">
                  <a:moveTo>
                    <a:pt x="2220430" y="0"/>
                  </a:moveTo>
                  <a:cubicBezTo>
                    <a:pt x="2332654" y="0"/>
                    <a:pt x="2423630" y="102142"/>
                    <a:pt x="2423630" y="228140"/>
                  </a:cubicBezTo>
                  <a:cubicBezTo>
                    <a:pt x="2423630" y="354138"/>
                    <a:pt x="2332654" y="456280"/>
                    <a:pt x="2220430" y="456280"/>
                  </a:cubicBezTo>
                  <a:lnTo>
                    <a:pt x="203200" y="456280"/>
                  </a:lnTo>
                  <a:cubicBezTo>
                    <a:pt x="90976" y="456280"/>
                    <a:pt x="0" y="354138"/>
                    <a:pt x="0" y="228140"/>
                  </a:cubicBezTo>
                  <a:cubicBezTo>
                    <a:pt x="0" y="10214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>
                  <a:alpha val="69804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23630" cy="4943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5607435" y="769263"/>
            <a:ext cx="416389" cy="457113"/>
          </a:xfrm>
          <a:custGeom>
            <a:avLst/>
            <a:gdLst/>
            <a:ahLst/>
            <a:cxnLst/>
            <a:rect r="r" b="b" t="t" l="l"/>
            <a:pathLst>
              <a:path h="457113" w="416389">
                <a:moveTo>
                  <a:pt x="0" y="0"/>
                </a:moveTo>
                <a:lnTo>
                  <a:pt x="416388" y="0"/>
                </a:lnTo>
                <a:lnTo>
                  <a:pt x="416388" y="457113"/>
                </a:lnTo>
                <a:lnTo>
                  <a:pt x="0" y="45711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0000"/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2161892" y="616558"/>
            <a:ext cx="589480" cy="589480"/>
          </a:xfrm>
          <a:custGeom>
            <a:avLst/>
            <a:gdLst/>
            <a:ahLst/>
            <a:cxnLst/>
            <a:rect r="r" b="b" t="t" l="l"/>
            <a:pathLst>
              <a:path h="589480" w="589480">
                <a:moveTo>
                  <a:pt x="0" y="0"/>
                </a:moveTo>
                <a:lnTo>
                  <a:pt x="589480" y="0"/>
                </a:lnTo>
                <a:lnTo>
                  <a:pt x="589480" y="589480"/>
                </a:lnTo>
                <a:lnTo>
                  <a:pt x="0" y="58948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70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592214" y="9167670"/>
            <a:ext cx="667086" cy="667086"/>
          </a:xfrm>
          <a:custGeom>
            <a:avLst/>
            <a:gdLst/>
            <a:ahLst/>
            <a:cxnLst/>
            <a:rect r="r" b="b" t="t" l="l"/>
            <a:pathLst>
              <a:path h="667086" w="667086">
                <a:moveTo>
                  <a:pt x="0" y="0"/>
                </a:moveTo>
                <a:lnTo>
                  <a:pt x="667086" y="0"/>
                </a:lnTo>
                <a:lnTo>
                  <a:pt x="667086" y="667086"/>
                </a:lnTo>
                <a:lnTo>
                  <a:pt x="0" y="6670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alphaModFix amt="70000"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8700" y="538951"/>
            <a:ext cx="693568" cy="667086"/>
          </a:xfrm>
          <a:custGeom>
            <a:avLst/>
            <a:gdLst/>
            <a:ahLst/>
            <a:cxnLst/>
            <a:rect r="r" b="b" t="t" l="l"/>
            <a:pathLst>
              <a:path h="667086" w="693568">
                <a:moveTo>
                  <a:pt x="0" y="0"/>
                </a:moveTo>
                <a:lnTo>
                  <a:pt x="693568" y="0"/>
                </a:lnTo>
                <a:lnTo>
                  <a:pt x="693568" y="667087"/>
                </a:lnTo>
                <a:lnTo>
                  <a:pt x="0" y="66708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alphaModFix amt="70000"/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189522" y="538951"/>
            <a:ext cx="719407" cy="667086"/>
          </a:xfrm>
          <a:custGeom>
            <a:avLst/>
            <a:gdLst/>
            <a:ahLst/>
            <a:cxnLst/>
            <a:rect r="r" b="b" t="t" l="l"/>
            <a:pathLst>
              <a:path h="667086" w="719407">
                <a:moveTo>
                  <a:pt x="0" y="0"/>
                </a:moveTo>
                <a:lnTo>
                  <a:pt x="719407" y="0"/>
                </a:lnTo>
                <a:lnTo>
                  <a:pt x="719407" y="667087"/>
                </a:lnTo>
                <a:lnTo>
                  <a:pt x="0" y="66708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alphaModFix amt="70000"/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3824793"/>
            <a:ext cx="9529568" cy="308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10"/>
              </a:lnSpc>
            </a:pPr>
            <a:r>
              <a:rPr lang="en-US" sz="23210" b="true">
                <a:solidFill>
                  <a:srgbClr val="FFFFFF"/>
                </a:solidFill>
                <a:latin typeface="Libre Franklin Heavy"/>
                <a:ea typeface="Libre Franklin Heavy"/>
                <a:cs typeface="Libre Franklin Heavy"/>
                <a:sym typeface="Libre Franklin Heavy"/>
              </a:rPr>
              <a:t>Mr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436634" y="6826970"/>
            <a:ext cx="7414732" cy="37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400" spc="120">
                <a:solidFill>
                  <a:srgbClr val="FFFFFF"/>
                </a:solidFill>
                <a:latin typeface="Sanchez"/>
                <a:ea typeface="Sanchez"/>
                <a:cs typeface="Sanchez"/>
                <a:sym typeface="Sanchez"/>
              </a:rPr>
              <a:t>приложение для комфортной рыбной ловли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42F29">
                <a:alpha val="100000"/>
              </a:srgbClr>
            </a:gs>
            <a:gs pos="100000">
              <a:srgbClr val="868561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371975"/>
            <a:ext cx="10893570" cy="1543050"/>
            <a:chOff x="0" y="0"/>
            <a:chExt cx="2869088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69088" cy="406400"/>
            </a:xfrm>
            <a:custGeom>
              <a:avLst/>
              <a:gdLst/>
              <a:ahLst/>
              <a:cxnLst/>
              <a:rect r="r" b="b" t="t" l="l"/>
              <a:pathLst>
                <a:path h="406400" w="2869088">
                  <a:moveTo>
                    <a:pt x="2665888" y="0"/>
                  </a:moveTo>
                  <a:cubicBezTo>
                    <a:pt x="2778113" y="0"/>
                    <a:pt x="2869088" y="90976"/>
                    <a:pt x="2869088" y="203200"/>
                  </a:cubicBezTo>
                  <a:cubicBezTo>
                    <a:pt x="2869088" y="315424"/>
                    <a:pt x="2778113" y="406400"/>
                    <a:pt x="266588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>
                <a:alpha val="6980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869088" cy="434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614546"/>
            <a:ext cx="10893570" cy="1543050"/>
            <a:chOff x="0" y="0"/>
            <a:chExt cx="2869088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69088" cy="406400"/>
            </a:xfrm>
            <a:custGeom>
              <a:avLst/>
              <a:gdLst/>
              <a:ahLst/>
              <a:cxnLst/>
              <a:rect r="r" b="b" t="t" l="l"/>
              <a:pathLst>
                <a:path h="406400" w="2869088">
                  <a:moveTo>
                    <a:pt x="2665888" y="0"/>
                  </a:moveTo>
                  <a:cubicBezTo>
                    <a:pt x="2778113" y="0"/>
                    <a:pt x="2869088" y="90976"/>
                    <a:pt x="2869088" y="203200"/>
                  </a:cubicBezTo>
                  <a:cubicBezTo>
                    <a:pt x="2869088" y="315424"/>
                    <a:pt x="2778113" y="406400"/>
                    <a:pt x="2665888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>
                <a:alpha val="68627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869088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2506821" y="6194643"/>
            <a:ext cx="3595155" cy="1448285"/>
          </a:xfrm>
          <a:custGeom>
            <a:avLst/>
            <a:gdLst/>
            <a:ahLst/>
            <a:cxnLst/>
            <a:rect r="r" b="b" t="t" l="l"/>
            <a:pathLst>
              <a:path h="1448285" w="3595155">
                <a:moveTo>
                  <a:pt x="3595155" y="0"/>
                </a:moveTo>
                <a:lnTo>
                  <a:pt x="0" y="0"/>
                </a:lnTo>
                <a:lnTo>
                  <a:pt x="0" y="1448286"/>
                </a:lnTo>
                <a:lnTo>
                  <a:pt x="3595155" y="1448286"/>
                </a:lnTo>
                <a:lnTo>
                  <a:pt x="3595155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272818" y="4165653"/>
            <a:ext cx="986482" cy="2029142"/>
          </a:xfrm>
          <a:custGeom>
            <a:avLst/>
            <a:gdLst/>
            <a:ahLst/>
            <a:cxnLst/>
            <a:rect r="r" b="b" t="t" l="l"/>
            <a:pathLst>
              <a:path h="2029142" w="986482">
                <a:moveTo>
                  <a:pt x="0" y="0"/>
                </a:moveTo>
                <a:lnTo>
                  <a:pt x="986482" y="0"/>
                </a:lnTo>
                <a:lnTo>
                  <a:pt x="986482" y="2029143"/>
                </a:lnTo>
                <a:lnTo>
                  <a:pt x="0" y="20291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 flipH="true" flipV="true">
            <a:off x="17110479" y="152"/>
            <a:ext cx="19050" cy="4165501"/>
          </a:xfrm>
          <a:prstGeom prst="line">
            <a:avLst/>
          </a:prstGeom>
          <a:ln cap="flat" w="666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5700318" y="1626019"/>
            <a:ext cx="659336" cy="634162"/>
          </a:xfrm>
          <a:custGeom>
            <a:avLst/>
            <a:gdLst/>
            <a:ahLst/>
            <a:cxnLst/>
            <a:rect r="r" b="b" t="t" l="l"/>
            <a:pathLst>
              <a:path h="634162" w="659336">
                <a:moveTo>
                  <a:pt x="0" y="0"/>
                </a:moveTo>
                <a:lnTo>
                  <a:pt x="659336" y="0"/>
                </a:lnTo>
                <a:lnTo>
                  <a:pt x="659336" y="634162"/>
                </a:lnTo>
                <a:lnTo>
                  <a:pt x="0" y="6341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797163" y="3517738"/>
            <a:ext cx="426446" cy="647916"/>
          </a:xfrm>
          <a:custGeom>
            <a:avLst/>
            <a:gdLst/>
            <a:ahLst/>
            <a:cxnLst/>
            <a:rect r="r" b="b" t="t" l="l"/>
            <a:pathLst>
              <a:path h="647916" w="426446">
                <a:moveTo>
                  <a:pt x="0" y="0"/>
                </a:moveTo>
                <a:lnTo>
                  <a:pt x="426446" y="0"/>
                </a:lnTo>
                <a:lnTo>
                  <a:pt x="426446" y="647915"/>
                </a:lnTo>
                <a:lnTo>
                  <a:pt x="0" y="6479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5797163" y="4453807"/>
            <a:ext cx="562491" cy="584820"/>
          </a:xfrm>
          <a:custGeom>
            <a:avLst/>
            <a:gdLst/>
            <a:ahLst/>
            <a:cxnLst/>
            <a:rect r="r" b="b" t="t" l="l"/>
            <a:pathLst>
              <a:path h="584820" w="562491">
                <a:moveTo>
                  <a:pt x="0" y="0"/>
                </a:moveTo>
                <a:lnTo>
                  <a:pt x="562491" y="0"/>
                </a:lnTo>
                <a:lnTo>
                  <a:pt x="562491" y="584820"/>
                </a:lnTo>
                <a:lnTo>
                  <a:pt x="0" y="5848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86151" y="2652752"/>
            <a:ext cx="648471" cy="472415"/>
          </a:xfrm>
          <a:custGeom>
            <a:avLst/>
            <a:gdLst/>
            <a:ahLst/>
            <a:cxnLst/>
            <a:rect r="r" b="b" t="t" l="l"/>
            <a:pathLst>
              <a:path h="472415" w="648471">
                <a:moveTo>
                  <a:pt x="0" y="0"/>
                </a:moveTo>
                <a:lnTo>
                  <a:pt x="648471" y="0"/>
                </a:lnTo>
                <a:lnTo>
                  <a:pt x="648471" y="472415"/>
                </a:lnTo>
                <a:lnTo>
                  <a:pt x="0" y="47241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904875"/>
            <a:ext cx="10893570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600"/>
              </a:lnSpc>
              <a:spcBef>
                <a:spcPct val="0"/>
              </a:spcBef>
            </a:pPr>
            <a:r>
              <a:rPr lang="en-US" b="true" sz="12000" spc="600">
                <a:solidFill>
                  <a:srgbClr val="FFFFFF"/>
                </a:solidFill>
                <a:latin typeface="Libre Franklin Heavy"/>
                <a:ea typeface="Libre Franklin Heavy"/>
                <a:cs typeface="Libre Franklin Heavy"/>
                <a:sym typeface="Libre Franklin Heavy"/>
              </a:rPr>
              <a:t>Функционал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50443" y="4819967"/>
            <a:ext cx="1142236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142F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Интерактивная карта с точками для ловли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50443" y="7062539"/>
            <a:ext cx="79828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142F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Аналитика для успешной рыбалки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856906" y="8677910"/>
            <a:ext cx="140239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FFFFFF">
                    <a:alpha val="69804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soon...</a:t>
            </a:r>
          </a:p>
        </p:txBody>
      </p:sp>
      <p:sp>
        <p:nvSpPr>
          <p:cNvPr name="AutoShape 19" id="19"/>
          <p:cNvSpPr/>
          <p:nvPr/>
        </p:nvSpPr>
        <p:spPr>
          <a:xfrm>
            <a:off x="16558103" y="1962150"/>
            <a:ext cx="56653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16562997" y="2908009"/>
            <a:ext cx="56653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>
            <a:off x="16562997" y="3822646"/>
            <a:ext cx="56653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>
            <a:off x="16558103" y="4727167"/>
            <a:ext cx="566532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BDDD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05038" y="0"/>
            <a:ext cx="5782962" cy="10287000"/>
          </a:xfrm>
          <a:custGeom>
            <a:avLst/>
            <a:gdLst/>
            <a:ahLst/>
            <a:cxnLst/>
            <a:rect r="r" b="b" t="t" l="l"/>
            <a:pathLst>
              <a:path h="10287000" w="5782962">
                <a:moveTo>
                  <a:pt x="0" y="0"/>
                </a:moveTo>
                <a:lnTo>
                  <a:pt x="5782962" y="0"/>
                </a:lnTo>
                <a:lnTo>
                  <a:pt x="578296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97012" y="0"/>
            <a:ext cx="5783799" cy="10287000"/>
          </a:xfrm>
          <a:custGeom>
            <a:avLst/>
            <a:gdLst/>
            <a:ahLst/>
            <a:cxnLst/>
            <a:rect r="r" b="b" t="t" l="l"/>
            <a:pathLst>
              <a:path h="10287000" w="5783799">
                <a:moveTo>
                  <a:pt x="0" y="0"/>
                </a:moveTo>
                <a:lnTo>
                  <a:pt x="5783799" y="0"/>
                </a:lnTo>
                <a:lnTo>
                  <a:pt x="578379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637358">
            <a:off x="8812453" y="3303489"/>
            <a:ext cx="4271041" cy="501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7"/>
              </a:lnSpc>
              <a:spcBef>
                <a:spcPct val="0"/>
              </a:spcBef>
            </a:pPr>
            <a:r>
              <a:rPr lang="en-US" sz="2876">
                <a:solidFill>
                  <a:srgbClr val="FFFFFF"/>
                </a:solidFill>
                <a:latin typeface="Sanchez"/>
                <a:ea typeface="Sanchez"/>
                <a:cs typeface="Sanchez"/>
                <a:sym typeface="Sanchez"/>
              </a:rPr>
              <a:t>ноу ноу ноу Александр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85289" y="7243663"/>
            <a:ext cx="4819749" cy="999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6"/>
              </a:lnSpc>
            </a:pPr>
            <a:r>
              <a:rPr lang="en-US" sz="2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don't want to смотреть </a:t>
            </a:r>
          </a:p>
          <a:p>
            <a:pPr algn="ctr">
              <a:lnSpc>
                <a:spcPts val="4026"/>
              </a:lnSpc>
              <a:spcBef>
                <a:spcPct val="0"/>
              </a:spcBef>
            </a:pPr>
            <a:r>
              <a:rPr lang="en-US" sz="2875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другие презентации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400721" y="1310117"/>
            <a:ext cx="459954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 want to download 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MrFish райт нау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4706" y="1699229"/>
            <a:ext cx="6498431" cy="3142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5"/>
              </a:lnSpc>
            </a:pPr>
            <a:r>
              <a:rPr lang="en-US" sz="8972" b="true">
                <a:solidFill>
                  <a:srgbClr val="142F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Спасибо </a:t>
            </a:r>
          </a:p>
          <a:p>
            <a:pPr algn="l">
              <a:lnSpc>
                <a:spcPts val="8075"/>
              </a:lnSpc>
            </a:pPr>
            <a:r>
              <a:rPr lang="en-US" sz="8972" spc="17" b="true">
                <a:solidFill>
                  <a:srgbClr val="142F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за </a:t>
            </a:r>
          </a:p>
          <a:p>
            <a:pPr algn="l">
              <a:lnSpc>
                <a:spcPts val="8075"/>
              </a:lnSpc>
            </a:pPr>
            <a:r>
              <a:rPr lang="en-US" sz="8972" b="true">
                <a:solidFill>
                  <a:srgbClr val="142F3B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внимание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4241" y="7724233"/>
            <a:ext cx="3346472" cy="193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49"/>
              </a:lnSpc>
            </a:pPr>
            <a:r>
              <a:rPr lang="en-US" sz="2749" b="true">
                <a:solidFill>
                  <a:srgbClr val="142F3B">
                    <a:alpha val="69804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directed by </a:t>
            </a:r>
          </a:p>
          <a:p>
            <a:pPr algn="ctr">
              <a:lnSpc>
                <a:spcPts val="3849"/>
              </a:lnSpc>
            </a:pPr>
            <a:r>
              <a:rPr lang="en-US" sz="2749" b="true">
                <a:solidFill>
                  <a:srgbClr val="142F3B">
                    <a:alpha val="69804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Арина Фарисеева </a:t>
            </a:r>
          </a:p>
          <a:p>
            <a:pPr algn="ctr">
              <a:lnSpc>
                <a:spcPts val="3849"/>
              </a:lnSpc>
            </a:pPr>
            <a:r>
              <a:rPr lang="en-US" sz="2749" b="true">
                <a:solidFill>
                  <a:srgbClr val="142F3B">
                    <a:alpha val="69804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and </a:t>
            </a:r>
          </a:p>
          <a:p>
            <a:pPr algn="ctr">
              <a:lnSpc>
                <a:spcPts val="3849"/>
              </a:lnSpc>
            </a:pPr>
            <a:r>
              <a:rPr lang="en-US" sz="2749" b="true">
                <a:solidFill>
                  <a:srgbClr val="142F3B">
                    <a:alpha val="69804"/>
                  </a:srgbClr>
                </a:solidFill>
                <a:latin typeface="Open Sans Bold"/>
                <a:ea typeface="Open Sans Bold"/>
                <a:cs typeface="Open Sans Bold"/>
                <a:sym typeface="Open Sans Bold"/>
              </a:rPr>
              <a:t>Полина Козлова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DAGhsSWagYI</dc:identifier>
  <dcterms:modified xsi:type="dcterms:W3CDTF">2011-08-01T06:04:30Z</dcterms:modified>
  <cp:revision>1</cp:revision>
  <dc:title>mr</dc:title>
</cp:coreProperties>
</file>