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4" r:id="rId7"/>
    <p:sldId id="275" r:id="rId8"/>
    <p:sldId id="258" r:id="rId9"/>
    <p:sldId id="265" r:id="rId10"/>
    <p:sldId id="266" r:id="rId11"/>
    <p:sldId id="259" r:id="rId12"/>
    <p:sldId id="268" r:id="rId13"/>
    <p:sldId id="269" r:id="rId14"/>
    <p:sldId id="272" r:id="rId15"/>
    <p:sldId id="276" r:id="rId16"/>
    <p:sldId id="277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1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5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CF6D-F94F-421D-8501-47C870384080}" type="datetimeFigureOut">
              <a:rPr lang="zh-CN" altLang="en-US" smtClean="0"/>
              <a:t>2015/8/29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1860-0853-4068-A132-23B5C443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OCaml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73696"/>
            <a:ext cx="6858000" cy="884104"/>
          </a:xfrm>
        </p:spPr>
        <p:txBody>
          <a:bodyPr/>
          <a:lstStyle/>
          <a:p>
            <a:pPr algn="r"/>
            <a:r>
              <a:rPr lang="en-US" altLang="zh-CN" dirty="0" err="1" smtClean="0"/>
              <a:t>Duan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Kaiqiang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2015/06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37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Matching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312816"/>
            <a:ext cx="5048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Ocaml</a:t>
            </a:r>
            <a:r>
              <a:rPr lang="en-US" altLang="zh-CN" dirty="0"/>
              <a:t> Basis</a:t>
            </a:r>
          </a:p>
          <a:p>
            <a:r>
              <a:rPr lang="en-US" altLang="zh-CN" dirty="0" smtClean="0"/>
              <a:t>Functional Programming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Why </a:t>
            </a:r>
            <a:r>
              <a:rPr lang="en-US" altLang="zh-CN" dirty="0" err="1" smtClean="0">
                <a:solidFill>
                  <a:srgbClr val="FF0000"/>
                </a:solidFill>
              </a:rPr>
              <a:t>Ocaml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Library Quick Look</a:t>
            </a:r>
          </a:p>
          <a:p>
            <a:r>
              <a:rPr lang="en-US" altLang="zh-CN" dirty="0" smtClean="0"/>
              <a:t>Cautions</a:t>
            </a:r>
          </a:p>
        </p:txBody>
      </p:sp>
    </p:spTree>
    <p:extLst>
      <p:ext uri="{BB962C8B-B14F-4D97-AF65-F5344CB8AC3E}">
        <p14:creationId xmlns:p14="http://schemas.microsoft.com/office/powerpoint/2010/main" val="268367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Chaos?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</a:t>
            </a:r>
          </a:p>
          <a:p>
            <a:r>
              <a:rPr lang="en-US" altLang="zh-CN" dirty="0" smtClean="0"/>
              <a:t>Imperative</a:t>
            </a:r>
          </a:p>
          <a:p>
            <a:r>
              <a:rPr lang="en-US" altLang="zh-CN" dirty="0" smtClean="0"/>
              <a:t>Modules</a:t>
            </a:r>
          </a:p>
          <a:p>
            <a:r>
              <a:rPr lang="en-US" altLang="zh-CN" dirty="0" smtClean="0"/>
              <a:t>Exceptions</a:t>
            </a:r>
            <a:endParaRPr lang="en-US" altLang="zh-CN" dirty="0" smtClean="0"/>
          </a:p>
          <a:p>
            <a:r>
              <a:rPr lang="en-US" altLang="zh-CN" dirty="0" smtClean="0"/>
              <a:t>Object-Oriented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3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Imperative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29" y="2041836"/>
            <a:ext cx="1181100" cy="119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91" y="4424755"/>
            <a:ext cx="2314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ml  &amp;  mli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73" y="2491581"/>
            <a:ext cx="2809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exception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Exceptions with messages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382" y="2464323"/>
            <a:ext cx="25527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31" y="4090398"/>
            <a:ext cx="4648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9698"/>
            <a:ext cx="7886700" cy="4971101"/>
          </a:xfrm>
        </p:spPr>
        <p:txBody>
          <a:bodyPr/>
          <a:lstStyle/>
          <a:p>
            <a:r>
              <a:rPr lang="en-US" altLang="zh-CN" dirty="0" smtClean="0"/>
              <a:t>Handle an exception</a:t>
            </a:r>
          </a:p>
          <a:p>
            <a:pPr lvl="1"/>
            <a:r>
              <a:rPr lang="en-US" altLang="zh-CN" dirty="0" smtClean="0"/>
              <a:t>A function to raise exceptions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 function to handle exceptions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Test the functions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30" y="2396667"/>
            <a:ext cx="5400675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30" y="3836758"/>
            <a:ext cx="54483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357" y="5153024"/>
            <a:ext cx="2752725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357" y="5576524"/>
            <a:ext cx="4067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完整自洽</a:t>
            </a:r>
            <a:endParaRPr lang="en-US" altLang="zh-CN" dirty="0" smtClean="0"/>
          </a:p>
          <a:p>
            <a:r>
              <a:rPr lang="zh-CN" altLang="en-US" dirty="0" smtClean="0"/>
              <a:t>类库丰富</a:t>
            </a:r>
            <a:endParaRPr lang="en-US" altLang="zh-CN" dirty="0" smtClean="0"/>
          </a:p>
          <a:p>
            <a:r>
              <a:rPr lang="zh-CN" altLang="en-US" dirty="0" smtClean="0"/>
              <a:t>社区支持</a:t>
            </a:r>
            <a:endParaRPr lang="en-US" altLang="zh-CN" dirty="0" smtClean="0"/>
          </a:p>
          <a:p>
            <a:r>
              <a:rPr lang="zh-CN" altLang="en-US" dirty="0" smtClean="0"/>
              <a:t>包管理</a:t>
            </a:r>
            <a:endParaRPr lang="en-US" altLang="zh-CN" dirty="0" smtClean="0"/>
          </a:p>
          <a:p>
            <a:r>
              <a:rPr lang="zh-CN" altLang="en-US" dirty="0" smtClean="0"/>
              <a:t>工业级语言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96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Ocaml</a:t>
            </a:r>
            <a:r>
              <a:rPr lang="en-US" altLang="zh-CN" dirty="0" smtClean="0">
                <a:solidFill>
                  <a:srgbClr val="FF0000"/>
                </a:solidFill>
              </a:rPr>
              <a:t> Basis</a:t>
            </a:r>
          </a:p>
          <a:p>
            <a:r>
              <a:rPr lang="en-US" altLang="zh-CN" dirty="0" smtClean="0"/>
              <a:t>Functional Programming</a:t>
            </a:r>
          </a:p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Ocaml</a:t>
            </a:r>
            <a:endParaRPr lang="en-US" altLang="zh-CN" dirty="0" smtClean="0"/>
          </a:p>
          <a:p>
            <a:r>
              <a:rPr lang="en-US" altLang="zh-CN" dirty="0" smtClean="0"/>
              <a:t>Library Quick Look</a:t>
            </a:r>
          </a:p>
          <a:p>
            <a:r>
              <a:rPr lang="en-US" altLang="zh-CN" dirty="0" smtClean="0"/>
              <a:t>Cautions</a:t>
            </a:r>
          </a:p>
        </p:txBody>
      </p:sp>
    </p:spTree>
    <p:extLst>
      <p:ext uri="{BB962C8B-B14F-4D97-AF65-F5344CB8AC3E}">
        <p14:creationId xmlns:p14="http://schemas.microsoft.com/office/powerpoint/2010/main" val="29624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Values = Functions +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The very basic language element in </a:t>
            </a:r>
            <a:r>
              <a:rPr lang="en-US" altLang="zh-CN" dirty="0" err="1" smtClean="0"/>
              <a:t>OCaml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Everything is function.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 smtClean="0"/>
              <a:t>Special functions with no arguments, in fact.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Currying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071812"/>
            <a:ext cx="251460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4381352"/>
            <a:ext cx="1238250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613" y="5536332"/>
            <a:ext cx="2190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and Type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Types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 float  string  </a:t>
            </a:r>
            <a:r>
              <a:rPr lang="en-US" altLang="zh-CN" dirty="0" err="1" smtClean="0"/>
              <a:t>bool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  +.  ^  &amp;&amp;</a:t>
            </a:r>
          </a:p>
          <a:p>
            <a:r>
              <a:rPr lang="en-US" altLang="zh-CN" dirty="0" smtClean="0"/>
              <a:t>Complex Types</a:t>
            </a:r>
          </a:p>
          <a:p>
            <a:pPr lvl="1"/>
            <a:r>
              <a:rPr lang="en-US" altLang="zh-CN" dirty="0" smtClean="0"/>
              <a:t>List  Tuple  Option</a:t>
            </a:r>
          </a:p>
          <a:p>
            <a:pPr lvl="1"/>
            <a:r>
              <a:rPr lang="en-US" altLang="zh-CN" dirty="0" smtClean="0"/>
              <a:t>Self-defined Types: Variant  Record</a:t>
            </a:r>
            <a:endParaRPr lang="en-US" altLang="zh-CN" dirty="0"/>
          </a:p>
          <a:p>
            <a:r>
              <a:rPr lang="en-US" altLang="zh-CN" dirty="0" smtClean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1419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52" y="2582698"/>
            <a:ext cx="4057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6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Tuples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Options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04" y="2574303"/>
            <a:ext cx="5286375" cy="752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704" y="1993278"/>
            <a:ext cx="427672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704" y="3529806"/>
            <a:ext cx="3895725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704" y="4607717"/>
            <a:ext cx="2457450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131" y="5160167"/>
            <a:ext cx="3409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Variants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Records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85" y="2288700"/>
            <a:ext cx="2981325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47" y="3799444"/>
            <a:ext cx="1524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2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Ocaml</a:t>
            </a:r>
            <a:r>
              <a:rPr lang="en-US" altLang="zh-CN" dirty="0"/>
              <a:t> Basis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Functional Programming</a:t>
            </a:r>
          </a:p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Ocaml</a:t>
            </a:r>
            <a:endParaRPr lang="en-US" altLang="zh-CN" dirty="0" smtClean="0"/>
          </a:p>
          <a:p>
            <a:r>
              <a:rPr lang="en-US" altLang="zh-CN" dirty="0" smtClean="0"/>
              <a:t>Library Quick Look</a:t>
            </a:r>
          </a:p>
          <a:p>
            <a:r>
              <a:rPr lang="en-US" altLang="zh-CN" dirty="0" smtClean="0"/>
              <a:t>Cautions</a:t>
            </a:r>
          </a:p>
        </p:txBody>
      </p:sp>
    </p:spTree>
    <p:extLst>
      <p:ext uri="{BB962C8B-B14F-4D97-AF65-F5344CB8AC3E}">
        <p14:creationId xmlns:p14="http://schemas.microsoft.com/office/powerpoint/2010/main" val="29121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Everything is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 argument</a:t>
            </a:r>
          </a:p>
          <a:p>
            <a:endParaRPr lang="en-US" altLang="zh-CN" dirty="0"/>
          </a:p>
          <a:p>
            <a:r>
              <a:rPr lang="en-US" altLang="zh-CN" dirty="0" smtClean="0"/>
              <a:t>1 or more arguments</a:t>
            </a:r>
          </a:p>
          <a:p>
            <a:endParaRPr lang="en-US" altLang="zh-CN" dirty="0"/>
          </a:p>
          <a:p>
            <a:r>
              <a:rPr lang="en-US" altLang="zh-CN" dirty="0" smtClean="0"/>
              <a:t>Functions as arguments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02" y="2348206"/>
            <a:ext cx="9906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52" y="3423110"/>
            <a:ext cx="2171700" cy="27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61" y="4466661"/>
            <a:ext cx="2676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168</Words>
  <Application>Microsoft Office PowerPoint</Application>
  <PresentationFormat>全屏显示(4:3)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Using OCaml</vt:lpstr>
      <vt:lpstr>Guide</vt:lpstr>
      <vt:lpstr>Values = Functions + Variables</vt:lpstr>
      <vt:lpstr>Types and Type Inference</vt:lpstr>
      <vt:lpstr>Examples</vt:lpstr>
      <vt:lpstr>Examples</vt:lpstr>
      <vt:lpstr>Examples</vt:lpstr>
      <vt:lpstr>Guide</vt:lpstr>
      <vt:lpstr>Everything is function</vt:lpstr>
      <vt:lpstr>Pattern Matching</vt:lpstr>
      <vt:lpstr>Guide</vt:lpstr>
      <vt:lpstr>Chaos?</vt:lpstr>
      <vt:lpstr>An Example</vt:lpstr>
      <vt:lpstr>Module</vt:lpstr>
      <vt:lpstr>Exceptions</vt:lpstr>
      <vt:lpstr>Exceptions</vt:lpstr>
      <vt:lpstr>More</vt:lpstr>
    </vt:vector>
  </TitlesOfParts>
  <Company>BJ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DuanKaiQiang(搜索事业部)</dc:creator>
  <cp:lastModifiedBy>Duan Kaiqiang</cp:lastModifiedBy>
  <cp:revision>56</cp:revision>
  <dcterms:created xsi:type="dcterms:W3CDTF">2015-06-13T07:54:51Z</dcterms:created>
  <dcterms:modified xsi:type="dcterms:W3CDTF">2015-08-29T06:19:21Z</dcterms:modified>
</cp:coreProperties>
</file>