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4" r:id="rId11"/>
    <p:sldId id="263" r:id="rId12"/>
    <p:sldId id="268" r:id="rId13"/>
  </p:sldIdLst>
  <p:sldSz cx="12601575" cy="72009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792" y="-108"/>
      </p:cViewPr>
      <p:guideLst>
        <p:guide orient="horz" pos="2268"/>
        <p:guide pos="3969"/>
      </p:guideLst>
    </p:cSldViewPr>
  </p:slideViewPr>
  <p:outlineViewPr>
    <p:cViewPr>
      <p:scale>
        <a:sx n="33" d="100"/>
        <a:sy n="33" d="100"/>
      </p:scale>
      <p:origin x="0" y="8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1"/>
    </mc:Choice>
    <mc:Fallback>
      <c:style val="4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Challenges of adopting blockchain in higher education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Sheet2!$A$2:$A$10</c:f>
              <c:strCache>
                <c:ptCount val="9"/>
                <c:pt idx="0">
                  <c:v>Weakening traditional school credentials</c:v>
                </c:pt>
                <c:pt idx="1">
                  <c:v>Trust</c:v>
                </c:pt>
                <c:pt idx="2">
                  <c:v>Privacy &amp; Security</c:v>
                </c:pt>
                <c:pt idx="3">
                  <c:v>Cost</c:v>
                </c:pt>
                <c:pt idx="4">
                  <c:v>Immutability</c:v>
                </c:pt>
                <c:pt idx="5">
                  <c:v>Scalability</c:v>
                </c:pt>
                <c:pt idx="6">
                  <c:v>Data Unavailability</c:v>
                </c:pt>
                <c:pt idx="7">
                  <c:v>Setting the boundaries</c:v>
                </c:pt>
                <c:pt idx="8">
                  <c:v>Immaturity</c:v>
                </c:pt>
              </c:strCache>
            </c:strRef>
          </c:cat>
          <c:val>
            <c:numRef>
              <c:f>Sheet2!$B$2:$B$10</c:f>
              <c:numCache>
                <c:formatCode>General</c:formatCode>
                <c:ptCount val="9"/>
                <c:pt idx="0">
                  <c:v>2.5</c:v>
                </c:pt>
                <c:pt idx="1">
                  <c:v>4.9000000000000004</c:v>
                </c:pt>
                <c:pt idx="2">
                  <c:v>4.7</c:v>
                </c:pt>
                <c:pt idx="3">
                  <c:v>4.5999999999999996</c:v>
                </c:pt>
                <c:pt idx="4">
                  <c:v>3</c:v>
                </c:pt>
                <c:pt idx="5">
                  <c:v>3.6</c:v>
                </c:pt>
                <c:pt idx="6">
                  <c:v>2.9</c:v>
                </c:pt>
                <c:pt idx="7">
                  <c:v>3.5</c:v>
                </c:pt>
                <c:pt idx="8">
                  <c:v>2.7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658432"/>
        <c:axId val="171667840"/>
      </c:barChart>
      <c:catAx>
        <c:axId val="17065843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1667840"/>
        <c:crosses val="autoZero"/>
        <c:auto val="1"/>
        <c:lblAlgn val="ctr"/>
        <c:lblOffset val="100"/>
        <c:noMultiLvlLbl val="0"/>
      </c:catAx>
      <c:valAx>
        <c:axId val="171667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658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7234E-AB93-419A-B771-0B9CDC9C5AEB}" type="doc">
      <dgm:prSet loTypeId="urn:microsoft.com/office/officeart/2008/layout/AlternatingHexagons" loCatId="list" qsTypeId="urn:microsoft.com/office/officeart/2005/8/quickstyle/3d1" qsCatId="3D" csTypeId="urn:microsoft.com/office/officeart/2005/8/colors/accent4_4" csCatId="accent4" phldr="1"/>
      <dgm:spPr/>
      <dgm:t>
        <a:bodyPr/>
        <a:lstStyle/>
        <a:p>
          <a:endParaRPr lang="en-IN"/>
        </a:p>
      </dgm:t>
    </dgm:pt>
    <dgm:pt modelId="{ADE3B170-36B6-42FE-B851-AA6C35DDF144}">
      <dgm:prSet phldrT="[Text]" custT="1"/>
      <dgm:spPr/>
      <dgm:t>
        <a:bodyPr/>
        <a:lstStyle/>
        <a:p>
          <a:r>
            <a:rPr lang="en-IN" sz="1700" b="1" dirty="0" smtClean="0">
              <a:latin typeface="Calibri" pitchFamily="34" charset="0"/>
              <a:cs typeface="Calibri" pitchFamily="34" charset="0"/>
            </a:rPr>
            <a:t>Student or Credential Holder Information</a:t>
          </a:r>
          <a:endParaRPr lang="en-IN" sz="1700" dirty="0">
            <a:latin typeface="Calibri" pitchFamily="34" charset="0"/>
            <a:cs typeface="Calibri" pitchFamily="34" charset="0"/>
          </a:endParaRPr>
        </a:p>
      </dgm:t>
    </dgm:pt>
    <dgm:pt modelId="{C1706B13-D20F-48EB-B84A-FA1259076E9A}" type="parTrans" cxnId="{515C9421-DA81-4A14-97DB-F3C90DA5A023}">
      <dgm:prSet/>
      <dgm:spPr/>
      <dgm:t>
        <a:bodyPr/>
        <a:lstStyle/>
        <a:p>
          <a:endParaRPr lang="en-IN"/>
        </a:p>
      </dgm:t>
    </dgm:pt>
    <dgm:pt modelId="{E9D57235-DF8D-48FB-A85B-802112782444}" type="sibTrans" cxnId="{515C9421-DA81-4A14-97DB-F3C90DA5A023}">
      <dgm:prSet/>
      <dgm:spPr/>
      <dgm:t>
        <a:bodyPr/>
        <a:lstStyle/>
        <a:p>
          <a:endParaRPr lang="en-IN"/>
        </a:p>
      </dgm:t>
    </dgm:pt>
    <dgm:pt modelId="{EF900520-2AB3-4122-AB49-74A787C85EEB}">
      <dgm:prSet phldrT="[Text]" custT="1"/>
      <dgm:spPr/>
      <dgm:t>
        <a:bodyPr/>
        <a:lstStyle/>
        <a:p>
          <a:r>
            <a:rPr lang="en-US" sz="2400" b="1" dirty="0" smtClean="0">
              <a:latin typeface="Calibri" pitchFamily="34" charset="0"/>
              <a:cs typeface="Calibri" pitchFamily="34" charset="0"/>
            </a:rPr>
            <a:t>Module 1</a:t>
          </a:r>
          <a:endParaRPr lang="en-IN" sz="2400" b="1" dirty="0">
            <a:latin typeface="Calibri" pitchFamily="34" charset="0"/>
            <a:cs typeface="Calibri" pitchFamily="34" charset="0"/>
          </a:endParaRPr>
        </a:p>
      </dgm:t>
    </dgm:pt>
    <dgm:pt modelId="{2601F3ED-8F74-438D-9981-08283AC39249}" type="parTrans" cxnId="{F0CB6604-2C42-446D-9159-031162E00E19}">
      <dgm:prSet/>
      <dgm:spPr/>
      <dgm:t>
        <a:bodyPr/>
        <a:lstStyle/>
        <a:p>
          <a:endParaRPr lang="en-IN"/>
        </a:p>
      </dgm:t>
    </dgm:pt>
    <dgm:pt modelId="{91A9C14D-F434-4D3C-8F0E-1D14BFB66E50}" type="sibTrans" cxnId="{F0CB6604-2C42-446D-9159-031162E00E19}">
      <dgm:prSet/>
      <dgm:spPr/>
      <dgm:t>
        <a:bodyPr/>
        <a:lstStyle/>
        <a:p>
          <a:endParaRPr lang="en-IN"/>
        </a:p>
      </dgm:t>
    </dgm:pt>
    <dgm:pt modelId="{9305669D-7B1C-4D53-9D87-A699A4B963F2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Save Certificates with Digital Signature</a:t>
          </a:r>
          <a:endParaRPr lang="en-IN" sz="1800" b="1" dirty="0">
            <a:latin typeface="Calibri" pitchFamily="34" charset="0"/>
            <a:cs typeface="Calibri" pitchFamily="34" charset="0"/>
          </a:endParaRPr>
        </a:p>
      </dgm:t>
    </dgm:pt>
    <dgm:pt modelId="{070A9B21-6A2F-4470-AB4A-74B50098120A}" type="parTrans" cxnId="{CEAE888D-FA30-4396-89F5-12A35548509A}">
      <dgm:prSet/>
      <dgm:spPr/>
      <dgm:t>
        <a:bodyPr/>
        <a:lstStyle/>
        <a:p>
          <a:endParaRPr lang="en-IN"/>
        </a:p>
      </dgm:t>
    </dgm:pt>
    <dgm:pt modelId="{662CB156-591A-4099-9507-8E8CAE000122}" type="sibTrans" cxnId="{CEAE888D-FA30-4396-89F5-12A35548509A}">
      <dgm:prSet/>
      <dgm:spPr/>
      <dgm:t>
        <a:bodyPr/>
        <a:lstStyle/>
        <a:p>
          <a:endParaRPr lang="en-IN"/>
        </a:p>
      </dgm:t>
    </dgm:pt>
    <dgm:pt modelId="{5768C201-AB6F-4444-BB85-CA2F35EA9027}">
      <dgm:prSet phldrT="[Text]" custT="1"/>
      <dgm:spPr/>
      <dgm:t>
        <a:bodyPr/>
        <a:lstStyle/>
        <a:p>
          <a:r>
            <a:rPr lang="en-US" sz="2400" b="1" dirty="0" smtClean="0">
              <a:latin typeface="Calibri" pitchFamily="34" charset="0"/>
              <a:cs typeface="Calibri" pitchFamily="34" charset="0"/>
            </a:rPr>
            <a:t>Module 2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3BEEC2A3-4182-4945-8FB2-81BC191BF4B4}" type="parTrans" cxnId="{7C7C7588-8714-4529-BA55-F61959739371}">
      <dgm:prSet/>
      <dgm:spPr/>
      <dgm:t>
        <a:bodyPr/>
        <a:lstStyle/>
        <a:p>
          <a:endParaRPr lang="en-IN"/>
        </a:p>
      </dgm:t>
    </dgm:pt>
    <dgm:pt modelId="{764FD4C1-A498-4045-AC97-19CADE924DF8}" type="sibTrans" cxnId="{7C7C7588-8714-4529-BA55-F61959739371}">
      <dgm:prSet/>
      <dgm:spPr/>
      <dgm:t>
        <a:bodyPr/>
        <a:lstStyle/>
        <a:p>
          <a:endParaRPr lang="en-IN"/>
        </a:p>
      </dgm:t>
    </dgm:pt>
    <dgm:pt modelId="{5457F0EC-1542-4DDC-A960-541A82BE564F}">
      <dgm:prSet phldrT="[Text]" custT="1"/>
      <dgm:spPr/>
      <dgm:t>
        <a:bodyPr/>
        <a:lstStyle/>
        <a:p>
          <a:r>
            <a:rPr lang="en-US" sz="1800" b="1" dirty="0" smtClean="0">
              <a:latin typeface="Calibri" pitchFamily="34" charset="0"/>
              <a:cs typeface="Calibri" pitchFamily="34" charset="0"/>
            </a:rPr>
            <a:t>Credential Verification</a:t>
          </a:r>
          <a:endParaRPr lang="en-IN" sz="1800" b="1" dirty="0">
            <a:latin typeface="Calibri" pitchFamily="34" charset="0"/>
            <a:cs typeface="Calibri" pitchFamily="34" charset="0"/>
          </a:endParaRPr>
        </a:p>
      </dgm:t>
    </dgm:pt>
    <dgm:pt modelId="{59FBDA5A-022A-42DD-8188-E8544573FD30}" type="parTrans" cxnId="{6C7B1E22-45B6-452C-8A85-6BC2ED698438}">
      <dgm:prSet/>
      <dgm:spPr/>
      <dgm:t>
        <a:bodyPr/>
        <a:lstStyle/>
        <a:p>
          <a:endParaRPr lang="en-IN"/>
        </a:p>
      </dgm:t>
    </dgm:pt>
    <dgm:pt modelId="{A814E93B-022E-4DE8-BDB6-6764D306B9C1}" type="sibTrans" cxnId="{6C7B1E22-45B6-452C-8A85-6BC2ED698438}">
      <dgm:prSet/>
      <dgm:spPr/>
      <dgm:t>
        <a:bodyPr/>
        <a:lstStyle/>
        <a:p>
          <a:endParaRPr lang="en-IN"/>
        </a:p>
      </dgm:t>
    </dgm:pt>
    <dgm:pt modelId="{E783F844-9D55-45C4-9A50-3C922839C232}">
      <dgm:prSet phldrT="[Text]" custT="1"/>
      <dgm:spPr/>
      <dgm:t>
        <a:bodyPr/>
        <a:lstStyle/>
        <a:p>
          <a:r>
            <a:rPr lang="en-US" sz="2400" b="1" dirty="0" smtClean="0">
              <a:latin typeface="Calibri" pitchFamily="34" charset="0"/>
              <a:cs typeface="Calibri" pitchFamily="34" charset="0"/>
            </a:rPr>
            <a:t>Module 3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87928501-CE73-4972-802F-B3B5702A7CF7}" type="parTrans" cxnId="{C6EED335-9523-4B37-AE3A-97BD8B2A995D}">
      <dgm:prSet/>
      <dgm:spPr/>
      <dgm:t>
        <a:bodyPr/>
        <a:lstStyle/>
        <a:p>
          <a:endParaRPr lang="en-IN"/>
        </a:p>
      </dgm:t>
    </dgm:pt>
    <dgm:pt modelId="{E31D3F42-FE2F-43DF-A4E4-CEFA1BF325A7}" type="sibTrans" cxnId="{C6EED335-9523-4B37-AE3A-97BD8B2A995D}">
      <dgm:prSet/>
      <dgm:spPr/>
      <dgm:t>
        <a:bodyPr/>
        <a:lstStyle/>
        <a:p>
          <a:endParaRPr lang="en-IN"/>
        </a:p>
      </dgm:t>
    </dgm:pt>
    <dgm:pt modelId="{6FF243F8-F846-4186-B395-E19E6A8C035B}" type="pres">
      <dgm:prSet presAssocID="{7377234E-AB93-419A-B771-0B9CDC9C5AE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B5511CE8-3BC5-4F8E-8C03-C7064F2DB7C4}" type="pres">
      <dgm:prSet presAssocID="{ADE3B170-36B6-42FE-B851-AA6C35DDF144}" presName="composite" presStyleCnt="0"/>
      <dgm:spPr/>
    </dgm:pt>
    <dgm:pt modelId="{B1B2FA70-5958-4C2A-97F8-D832B71F7394}" type="pres">
      <dgm:prSet presAssocID="{ADE3B170-36B6-42FE-B851-AA6C35DDF14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0239AA-5883-4FEF-BF5B-385FCA7638B5}" type="pres">
      <dgm:prSet presAssocID="{ADE3B170-36B6-42FE-B851-AA6C35DDF14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755CC3-6296-45A2-A818-72068162CCA4}" type="pres">
      <dgm:prSet presAssocID="{ADE3B170-36B6-42FE-B851-AA6C35DDF144}" presName="BalanceSpacing" presStyleCnt="0"/>
      <dgm:spPr/>
    </dgm:pt>
    <dgm:pt modelId="{AECB6D16-9AFC-4D6C-8ED3-0D7AADD9C145}" type="pres">
      <dgm:prSet presAssocID="{ADE3B170-36B6-42FE-B851-AA6C35DDF144}" presName="BalanceSpacing1" presStyleCnt="0"/>
      <dgm:spPr/>
    </dgm:pt>
    <dgm:pt modelId="{53EB72F0-0299-4265-A8F3-CA489294CC90}" type="pres">
      <dgm:prSet presAssocID="{E9D57235-DF8D-48FB-A85B-802112782444}" presName="Accent1Text" presStyleLbl="node1" presStyleIdx="1" presStyleCnt="6"/>
      <dgm:spPr/>
      <dgm:t>
        <a:bodyPr/>
        <a:lstStyle/>
        <a:p>
          <a:endParaRPr lang="en-IN"/>
        </a:p>
      </dgm:t>
    </dgm:pt>
    <dgm:pt modelId="{7507666A-DA47-4879-8AF2-2D33F07B1C30}" type="pres">
      <dgm:prSet presAssocID="{E9D57235-DF8D-48FB-A85B-802112782444}" presName="spaceBetweenRectangles" presStyleCnt="0"/>
      <dgm:spPr/>
    </dgm:pt>
    <dgm:pt modelId="{B3D57958-2B47-4327-A8DB-393FEEA4A29A}" type="pres">
      <dgm:prSet presAssocID="{9305669D-7B1C-4D53-9D87-A699A4B963F2}" presName="composite" presStyleCnt="0"/>
      <dgm:spPr/>
    </dgm:pt>
    <dgm:pt modelId="{84951873-01C4-4FB4-8CC4-FA7B718D93B6}" type="pres">
      <dgm:prSet presAssocID="{9305669D-7B1C-4D53-9D87-A699A4B963F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260070-C352-479B-AD40-4F5278A0F377}" type="pres">
      <dgm:prSet presAssocID="{9305669D-7B1C-4D53-9D87-A699A4B963F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12D8D5-9ACE-4B25-9295-3BB5A6AFED94}" type="pres">
      <dgm:prSet presAssocID="{9305669D-7B1C-4D53-9D87-A699A4B963F2}" presName="BalanceSpacing" presStyleCnt="0"/>
      <dgm:spPr/>
    </dgm:pt>
    <dgm:pt modelId="{583D042B-AE54-47E5-B714-81E4E7B0D1AC}" type="pres">
      <dgm:prSet presAssocID="{9305669D-7B1C-4D53-9D87-A699A4B963F2}" presName="BalanceSpacing1" presStyleCnt="0"/>
      <dgm:spPr/>
    </dgm:pt>
    <dgm:pt modelId="{83D7188F-72DD-4558-BCF7-AF067EFFD03B}" type="pres">
      <dgm:prSet presAssocID="{662CB156-591A-4099-9507-8E8CAE000122}" presName="Accent1Text" presStyleLbl="node1" presStyleIdx="3" presStyleCnt="6"/>
      <dgm:spPr/>
      <dgm:t>
        <a:bodyPr/>
        <a:lstStyle/>
        <a:p>
          <a:endParaRPr lang="en-IN"/>
        </a:p>
      </dgm:t>
    </dgm:pt>
    <dgm:pt modelId="{6901FE60-BEA9-4EAC-BC41-A7B3FA2F6EF6}" type="pres">
      <dgm:prSet presAssocID="{662CB156-591A-4099-9507-8E8CAE000122}" presName="spaceBetweenRectangles" presStyleCnt="0"/>
      <dgm:spPr/>
    </dgm:pt>
    <dgm:pt modelId="{6CB799E7-1A12-4738-A97C-62F1A547352A}" type="pres">
      <dgm:prSet presAssocID="{5457F0EC-1542-4DDC-A960-541A82BE564F}" presName="composite" presStyleCnt="0"/>
      <dgm:spPr/>
    </dgm:pt>
    <dgm:pt modelId="{FF439F36-4F8B-419A-B4DD-795E3F08747C}" type="pres">
      <dgm:prSet presAssocID="{5457F0EC-1542-4DDC-A960-541A82BE564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FDF065-52A0-4DCA-836C-60112DD5AE25}" type="pres">
      <dgm:prSet presAssocID="{5457F0EC-1542-4DDC-A960-541A82BE564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BF5965-8E51-4CC0-B2C3-81B9014DAD9F}" type="pres">
      <dgm:prSet presAssocID="{5457F0EC-1542-4DDC-A960-541A82BE564F}" presName="BalanceSpacing" presStyleCnt="0"/>
      <dgm:spPr/>
    </dgm:pt>
    <dgm:pt modelId="{639A969B-605F-4A17-AA0C-2A3A90B41188}" type="pres">
      <dgm:prSet presAssocID="{5457F0EC-1542-4DDC-A960-541A82BE564F}" presName="BalanceSpacing1" presStyleCnt="0"/>
      <dgm:spPr/>
    </dgm:pt>
    <dgm:pt modelId="{BBFF049B-B7FA-4D76-915C-6BAD399765E4}" type="pres">
      <dgm:prSet presAssocID="{A814E93B-022E-4DE8-BDB6-6764D306B9C1}" presName="Accent1Text" presStyleLbl="node1" presStyleIdx="5" presStyleCnt="6"/>
      <dgm:spPr/>
      <dgm:t>
        <a:bodyPr/>
        <a:lstStyle/>
        <a:p>
          <a:endParaRPr lang="en-IN"/>
        </a:p>
      </dgm:t>
    </dgm:pt>
  </dgm:ptLst>
  <dgm:cxnLst>
    <dgm:cxn modelId="{75B4F46C-E58A-43F5-BDC5-ADB0AECA8E39}" type="presOf" srcId="{5768C201-AB6F-4444-BB85-CA2F35EA9027}" destId="{A1260070-C352-479B-AD40-4F5278A0F377}" srcOrd="0" destOrd="0" presId="urn:microsoft.com/office/officeart/2008/layout/AlternatingHexagons"/>
    <dgm:cxn modelId="{7C7C7588-8714-4529-BA55-F61959739371}" srcId="{9305669D-7B1C-4D53-9D87-A699A4B963F2}" destId="{5768C201-AB6F-4444-BB85-CA2F35EA9027}" srcOrd="0" destOrd="0" parTransId="{3BEEC2A3-4182-4945-8FB2-81BC191BF4B4}" sibTransId="{764FD4C1-A498-4045-AC97-19CADE924DF8}"/>
    <dgm:cxn modelId="{FC281DCC-E3E0-48DC-9BF8-D6CDDFE215E4}" type="presOf" srcId="{A814E93B-022E-4DE8-BDB6-6764D306B9C1}" destId="{BBFF049B-B7FA-4D76-915C-6BAD399765E4}" srcOrd="0" destOrd="0" presId="urn:microsoft.com/office/officeart/2008/layout/AlternatingHexagons"/>
    <dgm:cxn modelId="{922EEDB6-5F16-40E8-BDC4-3EBE0812A85C}" type="presOf" srcId="{E783F844-9D55-45C4-9A50-3C922839C232}" destId="{92FDF065-52A0-4DCA-836C-60112DD5AE25}" srcOrd="0" destOrd="0" presId="urn:microsoft.com/office/officeart/2008/layout/AlternatingHexagons"/>
    <dgm:cxn modelId="{614BD003-0A32-4AAD-B0E7-4B12C5CA53C3}" type="presOf" srcId="{5457F0EC-1542-4DDC-A960-541A82BE564F}" destId="{FF439F36-4F8B-419A-B4DD-795E3F08747C}" srcOrd="0" destOrd="0" presId="urn:microsoft.com/office/officeart/2008/layout/AlternatingHexagons"/>
    <dgm:cxn modelId="{515C9421-DA81-4A14-97DB-F3C90DA5A023}" srcId="{7377234E-AB93-419A-B771-0B9CDC9C5AEB}" destId="{ADE3B170-36B6-42FE-B851-AA6C35DDF144}" srcOrd="0" destOrd="0" parTransId="{C1706B13-D20F-48EB-B84A-FA1259076E9A}" sibTransId="{E9D57235-DF8D-48FB-A85B-802112782444}"/>
    <dgm:cxn modelId="{A2D77A0B-7D64-4B09-8E72-389B95224550}" type="presOf" srcId="{9305669D-7B1C-4D53-9D87-A699A4B963F2}" destId="{84951873-01C4-4FB4-8CC4-FA7B718D93B6}" srcOrd="0" destOrd="0" presId="urn:microsoft.com/office/officeart/2008/layout/AlternatingHexagons"/>
    <dgm:cxn modelId="{1CD3B8F1-00C1-4A89-8AA2-067E6A7CD3D3}" type="presOf" srcId="{E9D57235-DF8D-48FB-A85B-802112782444}" destId="{53EB72F0-0299-4265-A8F3-CA489294CC90}" srcOrd="0" destOrd="0" presId="urn:microsoft.com/office/officeart/2008/layout/AlternatingHexagons"/>
    <dgm:cxn modelId="{2548EA1A-BEDE-4776-9427-A50D86915707}" type="presOf" srcId="{ADE3B170-36B6-42FE-B851-AA6C35DDF144}" destId="{B1B2FA70-5958-4C2A-97F8-D832B71F7394}" srcOrd="0" destOrd="0" presId="urn:microsoft.com/office/officeart/2008/layout/AlternatingHexagons"/>
    <dgm:cxn modelId="{FD475178-C62A-4FC0-8DBA-8F05D7E10B2B}" type="presOf" srcId="{662CB156-591A-4099-9507-8E8CAE000122}" destId="{83D7188F-72DD-4558-BCF7-AF067EFFD03B}" srcOrd="0" destOrd="0" presId="urn:microsoft.com/office/officeart/2008/layout/AlternatingHexagons"/>
    <dgm:cxn modelId="{F0CB6604-2C42-446D-9159-031162E00E19}" srcId="{ADE3B170-36B6-42FE-B851-AA6C35DDF144}" destId="{EF900520-2AB3-4122-AB49-74A787C85EEB}" srcOrd="0" destOrd="0" parTransId="{2601F3ED-8F74-438D-9981-08283AC39249}" sibTransId="{91A9C14D-F434-4D3C-8F0E-1D14BFB66E50}"/>
    <dgm:cxn modelId="{4D4F943F-68AF-40F5-9213-A12924DAD4E0}" type="presOf" srcId="{EF900520-2AB3-4122-AB49-74A787C85EEB}" destId="{320239AA-5883-4FEF-BF5B-385FCA7638B5}" srcOrd="0" destOrd="0" presId="urn:microsoft.com/office/officeart/2008/layout/AlternatingHexagons"/>
    <dgm:cxn modelId="{C6EED335-9523-4B37-AE3A-97BD8B2A995D}" srcId="{5457F0EC-1542-4DDC-A960-541A82BE564F}" destId="{E783F844-9D55-45C4-9A50-3C922839C232}" srcOrd="0" destOrd="0" parTransId="{87928501-CE73-4972-802F-B3B5702A7CF7}" sibTransId="{E31D3F42-FE2F-43DF-A4E4-CEFA1BF325A7}"/>
    <dgm:cxn modelId="{6C7B1E22-45B6-452C-8A85-6BC2ED698438}" srcId="{7377234E-AB93-419A-B771-0B9CDC9C5AEB}" destId="{5457F0EC-1542-4DDC-A960-541A82BE564F}" srcOrd="2" destOrd="0" parTransId="{59FBDA5A-022A-42DD-8188-E8544573FD30}" sibTransId="{A814E93B-022E-4DE8-BDB6-6764D306B9C1}"/>
    <dgm:cxn modelId="{CEAE888D-FA30-4396-89F5-12A35548509A}" srcId="{7377234E-AB93-419A-B771-0B9CDC9C5AEB}" destId="{9305669D-7B1C-4D53-9D87-A699A4B963F2}" srcOrd="1" destOrd="0" parTransId="{070A9B21-6A2F-4470-AB4A-74B50098120A}" sibTransId="{662CB156-591A-4099-9507-8E8CAE000122}"/>
    <dgm:cxn modelId="{857B47BE-2874-43B1-84CC-892A267A46B3}" type="presOf" srcId="{7377234E-AB93-419A-B771-0B9CDC9C5AEB}" destId="{6FF243F8-F846-4186-B395-E19E6A8C035B}" srcOrd="0" destOrd="0" presId="urn:microsoft.com/office/officeart/2008/layout/AlternatingHexagons"/>
    <dgm:cxn modelId="{57FE4E93-ABD0-47BE-A8F7-B814C109F2BD}" type="presParOf" srcId="{6FF243F8-F846-4186-B395-E19E6A8C035B}" destId="{B5511CE8-3BC5-4F8E-8C03-C7064F2DB7C4}" srcOrd="0" destOrd="0" presId="urn:microsoft.com/office/officeart/2008/layout/AlternatingHexagons"/>
    <dgm:cxn modelId="{5A17154A-0E8F-4E0F-801D-18566F9DF272}" type="presParOf" srcId="{B5511CE8-3BC5-4F8E-8C03-C7064F2DB7C4}" destId="{B1B2FA70-5958-4C2A-97F8-D832B71F7394}" srcOrd="0" destOrd="0" presId="urn:microsoft.com/office/officeart/2008/layout/AlternatingHexagons"/>
    <dgm:cxn modelId="{B0ACD1E9-966D-4DCB-91F0-7045A8D64B18}" type="presParOf" srcId="{B5511CE8-3BC5-4F8E-8C03-C7064F2DB7C4}" destId="{320239AA-5883-4FEF-BF5B-385FCA7638B5}" srcOrd="1" destOrd="0" presId="urn:microsoft.com/office/officeart/2008/layout/AlternatingHexagons"/>
    <dgm:cxn modelId="{40955C02-9139-4E12-925C-A45D5CF6B49A}" type="presParOf" srcId="{B5511CE8-3BC5-4F8E-8C03-C7064F2DB7C4}" destId="{D4755CC3-6296-45A2-A818-72068162CCA4}" srcOrd="2" destOrd="0" presId="urn:microsoft.com/office/officeart/2008/layout/AlternatingHexagons"/>
    <dgm:cxn modelId="{442DE04A-A139-4E6B-AB37-DCF19815D3E2}" type="presParOf" srcId="{B5511CE8-3BC5-4F8E-8C03-C7064F2DB7C4}" destId="{AECB6D16-9AFC-4D6C-8ED3-0D7AADD9C145}" srcOrd="3" destOrd="0" presId="urn:microsoft.com/office/officeart/2008/layout/AlternatingHexagons"/>
    <dgm:cxn modelId="{6FC09F1C-3B42-430F-B44A-2238AD257FB5}" type="presParOf" srcId="{B5511CE8-3BC5-4F8E-8C03-C7064F2DB7C4}" destId="{53EB72F0-0299-4265-A8F3-CA489294CC90}" srcOrd="4" destOrd="0" presId="urn:microsoft.com/office/officeart/2008/layout/AlternatingHexagons"/>
    <dgm:cxn modelId="{637022A6-564D-4607-95F9-98FC9497F56A}" type="presParOf" srcId="{6FF243F8-F846-4186-B395-E19E6A8C035B}" destId="{7507666A-DA47-4879-8AF2-2D33F07B1C30}" srcOrd="1" destOrd="0" presId="urn:microsoft.com/office/officeart/2008/layout/AlternatingHexagons"/>
    <dgm:cxn modelId="{EC07EA4F-1C70-4D71-8253-6EB8F02B99C5}" type="presParOf" srcId="{6FF243F8-F846-4186-B395-E19E6A8C035B}" destId="{B3D57958-2B47-4327-A8DB-393FEEA4A29A}" srcOrd="2" destOrd="0" presId="urn:microsoft.com/office/officeart/2008/layout/AlternatingHexagons"/>
    <dgm:cxn modelId="{E188A7FB-676D-4192-B430-F81714E5A70A}" type="presParOf" srcId="{B3D57958-2B47-4327-A8DB-393FEEA4A29A}" destId="{84951873-01C4-4FB4-8CC4-FA7B718D93B6}" srcOrd="0" destOrd="0" presId="urn:microsoft.com/office/officeart/2008/layout/AlternatingHexagons"/>
    <dgm:cxn modelId="{DF2CA066-E9B9-4960-9A3C-EFD94C2BB396}" type="presParOf" srcId="{B3D57958-2B47-4327-A8DB-393FEEA4A29A}" destId="{A1260070-C352-479B-AD40-4F5278A0F377}" srcOrd="1" destOrd="0" presId="urn:microsoft.com/office/officeart/2008/layout/AlternatingHexagons"/>
    <dgm:cxn modelId="{3EA04680-3DE2-457E-8C56-FA02CA551ABB}" type="presParOf" srcId="{B3D57958-2B47-4327-A8DB-393FEEA4A29A}" destId="{5F12D8D5-9ACE-4B25-9295-3BB5A6AFED94}" srcOrd="2" destOrd="0" presId="urn:microsoft.com/office/officeart/2008/layout/AlternatingHexagons"/>
    <dgm:cxn modelId="{ABDBE115-77C3-4119-AE8E-DD9263EC7DCC}" type="presParOf" srcId="{B3D57958-2B47-4327-A8DB-393FEEA4A29A}" destId="{583D042B-AE54-47E5-B714-81E4E7B0D1AC}" srcOrd="3" destOrd="0" presId="urn:microsoft.com/office/officeart/2008/layout/AlternatingHexagons"/>
    <dgm:cxn modelId="{3F3BD283-A201-4742-B934-8E14536A6476}" type="presParOf" srcId="{B3D57958-2B47-4327-A8DB-393FEEA4A29A}" destId="{83D7188F-72DD-4558-BCF7-AF067EFFD03B}" srcOrd="4" destOrd="0" presId="urn:microsoft.com/office/officeart/2008/layout/AlternatingHexagons"/>
    <dgm:cxn modelId="{1CB2434D-C36B-4092-BF53-323B02540908}" type="presParOf" srcId="{6FF243F8-F846-4186-B395-E19E6A8C035B}" destId="{6901FE60-BEA9-4EAC-BC41-A7B3FA2F6EF6}" srcOrd="3" destOrd="0" presId="urn:microsoft.com/office/officeart/2008/layout/AlternatingHexagons"/>
    <dgm:cxn modelId="{4CE294F7-B973-4E20-A884-E006212F5565}" type="presParOf" srcId="{6FF243F8-F846-4186-B395-E19E6A8C035B}" destId="{6CB799E7-1A12-4738-A97C-62F1A547352A}" srcOrd="4" destOrd="0" presId="urn:microsoft.com/office/officeart/2008/layout/AlternatingHexagons"/>
    <dgm:cxn modelId="{E51A84AE-6727-400A-A15A-4208EF9F722F}" type="presParOf" srcId="{6CB799E7-1A12-4738-A97C-62F1A547352A}" destId="{FF439F36-4F8B-419A-B4DD-795E3F08747C}" srcOrd="0" destOrd="0" presId="urn:microsoft.com/office/officeart/2008/layout/AlternatingHexagons"/>
    <dgm:cxn modelId="{1CA870B3-F388-47A5-B99A-4957FB2474B9}" type="presParOf" srcId="{6CB799E7-1A12-4738-A97C-62F1A547352A}" destId="{92FDF065-52A0-4DCA-836C-60112DD5AE25}" srcOrd="1" destOrd="0" presId="urn:microsoft.com/office/officeart/2008/layout/AlternatingHexagons"/>
    <dgm:cxn modelId="{F407FEA5-F5F6-4C4D-8EA9-33F9A41EBD37}" type="presParOf" srcId="{6CB799E7-1A12-4738-A97C-62F1A547352A}" destId="{5FBF5965-8E51-4CC0-B2C3-81B9014DAD9F}" srcOrd="2" destOrd="0" presId="urn:microsoft.com/office/officeart/2008/layout/AlternatingHexagons"/>
    <dgm:cxn modelId="{AB4D240E-DA6B-4A91-8015-ADF5F789F913}" type="presParOf" srcId="{6CB799E7-1A12-4738-A97C-62F1A547352A}" destId="{639A969B-605F-4A17-AA0C-2A3A90B41188}" srcOrd="3" destOrd="0" presId="urn:microsoft.com/office/officeart/2008/layout/AlternatingHexagons"/>
    <dgm:cxn modelId="{6ADDD9CD-B50C-43E0-BDD2-92F374E8E716}" type="presParOf" srcId="{6CB799E7-1A12-4738-A97C-62F1A547352A}" destId="{BBFF049B-B7FA-4D76-915C-6BAD399765E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A5D73-77C8-4E5F-A1C6-C38500052D17}" type="doc">
      <dgm:prSet loTypeId="urn:microsoft.com/office/officeart/2005/8/layout/radial1" loCatId="cycl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E95F3B79-33F0-40A5-8C68-545D5258D567}">
      <dgm:prSet phldrT="[Text]" custT="1"/>
      <dgm:spPr/>
      <dgm:t>
        <a:bodyPr/>
        <a:lstStyle/>
        <a:p>
          <a:r>
            <a:rPr lang="en-US" sz="1900" b="1" dirty="0" smtClean="0">
              <a:latin typeface="Calibri" pitchFamily="34" charset="0"/>
              <a:cs typeface="Calibri" pitchFamily="34" charset="0"/>
            </a:rPr>
            <a:t>Participant</a:t>
          </a:r>
          <a:endParaRPr lang="en-IN" sz="1900" b="1" dirty="0">
            <a:latin typeface="Calibri" pitchFamily="34" charset="0"/>
            <a:cs typeface="Calibri" pitchFamily="34" charset="0"/>
          </a:endParaRPr>
        </a:p>
      </dgm:t>
    </dgm:pt>
    <dgm:pt modelId="{25EC3AE0-16C5-4074-AFF2-9658C5223E72}" type="parTrans" cxnId="{5F4E1492-CBB9-47C5-894F-E8BD8F401A70}">
      <dgm:prSet/>
      <dgm:spPr/>
      <dgm:t>
        <a:bodyPr/>
        <a:lstStyle/>
        <a:p>
          <a:endParaRPr lang="en-IN"/>
        </a:p>
      </dgm:t>
    </dgm:pt>
    <dgm:pt modelId="{BDBA8CE3-5171-46DB-A266-B5F3CC46ADF0}" type="sibTrans" cxnId="{5F4E1492-CBB9-47C5-894F-E8BD8F401A70}">
      <dgm:prSet/>
      <dgm:spPr/>
      <dgm:t>
        <a:bodyPr/>
        <a:lstStyle/>
        <a:p>
          <a:endParaRPr lang="en-IN"/>
        </a:p>
      </dgm:t>
    </dgm:pt>
    <dgm:pt modelId="{81AF0270-D48A-4566-908E-1B319A2653FF}">
      <dgm:prSet phldrT="[Text]" custT="1"/>
      <dgm:spPr/>
      <dgm:t>
        <a:bodyPr/>
        <a:lstStyle/>
        <a:p>
          <a:r>
            <a:rPr lang="en-IN" sz="2000" b="1" i="0" dirty="0" smtClean="0">
              <a:latin typeface="Calibri" pitchFamily="34" charset="0"/>
              <a:cs typeface="Calibri" pitchFamily="34" charset="0"/>
            </a:rPr>
            <a:t>Students and Graduates</a:t>
          </a:r>
          <a:endParaRPr lang="en-IN" sz="2000" dirty="0">
            <a:latin typeface="Calibri" pitchFamily="34" charset="0"/>
            <a:cs typeface="Calibri" pitchFamily="34" charset="0"/>
          </a:endParaRPr>
        </a:p>
      </dgm:t>
    </dgm:pt>
    <dgm:pt modelId="{C8269F9D-29D5-4A73-B4A7-CC93D6EDBC14}" type="parTrans" cxnId="{673C732E-9216-4809-A216-913A99E534B5}">
      <dgm:prSet/>
      <dgm:spPr/>
      <dgm:t>
        <a:bodyPr/>
        <a:lstStyle/>
        <a:p>
          <a:endParaRPr lang="en-IN"/>
        </a:p>
      </dgm:t>
    </dgm:pt>
    <dgm:pt modelId="{2FA19F82-1EC9-4BE4-BD47-60D7A2229C50}" type="sibTrans" cxnId="{673C732E-9216-4809-A216-913A99E534B5}">
      <dgm:prSet/>
      <dgm:spPr/>
      <dgm:t>
        <a:bodyPr/>
        <a:lstStyle/>
        <a:p>
          <a:endParaRPr lang="en-IN"/>
        </a:p>
      </dgm:t>
    </dgm:pt>
    <dgm:pt modelId="{3F6AB666-BB02-4A31-B1EF-26849CA04A36}">
      <dgm:prSet phldrT="[Text]" custT="1"/>
      <dgm:spPr/>
      <dgm:t>
        <a:bodyPr/>
        <a:lstStyle/>
        <a:p>
          <a:r>
            <a:rPr lang="en-IN" sz="2000" b="1" i="0" dirty="0" smtClean="0">
              <a:latin typeface="Calibri" pitchFamily="34" charset="0"/>
              <a:cs typeface="Calibri" pitchFamily="34" charset="0"/>
            </a:rPr>
            <a:t>Edu. Institution</a:t>
          </a:r>
          <a:endParaRPr lang="en-IN" sz="2000" dirty="0">
            <a:latin typeface="Calibri" pitchFamily="34" charset="0"/>
            <a:cs typeface="Calibri" pitchFamily="34" charset="0"/>
          </a:endParaRPr>
        </a:p>
      </dgm:t>
    </dgm:pt>
    <dgm:pt modelId="{444BB0CD-AE55-4DCD-9C81-617DAC814B88}" type="parTrans" cxnId="{C1D79A76-F6E2-48C8-9ADC-03ADDF45F05A}">
      <dgm:prSet/>
      <dgm:spPr/>
      <dgm:t>
        <a:bodyPr/>
        <a:lstStyle/>
        <a:p>
          <a:endParaRPr lang="en-IN"/>
        </a:p>
      </dgm:t>
    </dgm:pt>
    <dgm:pt modelId="{E44696C8-1B02-4C6A-BF5F-BD5376B22071}" type="sibTrans" cxnId="{C1D79A76-F6E2-48C8-9ADC-03ADDF45F05A}">
      <dgm:prSet/>
      <dgm:spPr/>
      <dgm:t>
        <a:bodyPr/>
        <a:lstStyle/>
        <a:p>
          <a:endParaRPr lang="en-IN"/>
        </a:p>
      </dgm:t>
    </dgm:pt>
    <dgm:pt modelId="{57DAE82D-FCC9-4306-B0B0-03A9AA3B6CE2}">
      <dgm:prSet phldrT="[Text]" custT="1"/>
      <dgm:spPr/>
      <dgm:t>
        <a:bodyPr/>
        <a:lstStyle/>
        <a:p>
          <a:r>
            <a:rPr lang="en-IN" sz="2000" b="1" i="0" dirty="0" smtClean="0">
              <a:latin typeface="Calibri" pitchFamily="34" charset="0"/>
              <a:cs typeface="Calibri" pitchFamily="34" charset="0"/>
            </a:rPr>
            <a:t>Employers</a:t>
          </a:r>
          <a:endParaRPr lang="en-IN" sz="2000" dirty="0">
            <a:latin typeface="Calibri" pitchFamily="34" charset="0"/>
            <a:cs typeface="Calibri" pitchFamily="34" charset="0"/>
          </a:endParaRPr>
        </a:p>
      </dgm:t>
    </dgm:pt>
    <dgm:pt modelId="{568FCBDB-6789-435F-80F8-2C28F02DA23E}" type="parTrans" cxnId="{CC20F1CC-2801-415D-B1BF-BA9D8CDCB915}">
      <dgm:prSet/>
      <dgm:spPr/>
      <dgm:t>
        <a:bodyPr/>
        <a:lstStyle/>
        <a:p>
          <a:endParaRPr lang="en-IN"/>
        </a:p>
      </dgm:t>
    </dgm:pt>
    <dgm:pt modelId="{E9767F97-106F-458C-854D-9F4442937A81}" type="sibTrans" cxnId="{CC20F1CC-2801-415D-B1BF-BA9D8CDCB915}">
      <dgm:prSet/>
      <dgm:spPr/>
      <dgm:t>
        <a:bodyPr/>
        <a:lstStyle/>
        <a:p>
          <a:endParaRPr lang="en-IN"/>
        </a:p>
      </dgm:t>
    </dgm:pt>
    <dgm:pt modelId="{6F85F84D-F30F-4C12-94DA-5E6837E5DD89}">
      <dgm:prSet phldrT="[Text]" custT="1"/>
      <dgm:spPr/>
      <dgm:t>
        <a:bodyPr/>
        <a:lstStyle/>
        <a:p>
          <a:r>
            <a:rPr lang="en-IN" sz="2000" b="1" i="0" dirty="0" smtClean="0">
              <a:latin typeface="Calibri" pitchFamily="34" charset="0"/>
              <a:cs typeface="Calibri" pitchFamily="34" charset="0"/>
            </a:rPr>
            <a:t>Blockchain Developer</a:t>
          </a:r>
          <a:endParaRPr lang="en-IN" sz="2000" dirty="0">
            <a:latin typeface="Calibri" pitchFamily="34" charset="0"/>
            <a:cs typeface="Calibri" pitchFamily="34" charset="0"/>
          </a:endParaRPr>
        </a:p>
      </dgm:t>
    </dgm:pt>
    <dgm:pt modelId="{305353DC-E77F-4AFD-BF83-A8548EFD7335}" type="parTrans" cxnId="{96E58651-98B5-4B4F-AB3B-DFE7EED00B8F}">
      <dgm:prSet/>
      <dgm:spPr/>
      <dgm:t>
        <a:bodyPr/>
        <a:lstStyle/>
        <a:p>
          <a:endParaRPr lang="en-IN"/>
        </a:p>
      </dgm:t>
    </dgm:pt>
    <dgm:pt modelId="{ED20C766-0047-4D7C-9818-2B75C45B9825}" type="sibTrans" cxnId="{96E58651-98B5-4B4F-AB3B-DFE7EED00B8F}">
      <dgm:prSet/>
      <dgm:spPr/>
      <dgm:t>
        <a:bodyPr/>
        <a:lstStyle/>
        <a:p>
          <a:endParaRPr lang="en-IN"/>
        </a:p>
      </dgm:t>
    </dgm:pt>
    <dgm:pt modelId="{E4982422-2FA6-4FA8-BE1C-F7B0F0CF6FED}" type="pres">
      <dgm:prSet presAssocID="{AFEA5D73-77C8-4E5F-A1C6-C38500052D1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E0C6EA8-5C75-4D99-9F07-A1D8811BCB2F}" type="pres">
      <dgm:prSet presAssocID="{E95F3B79-33F0-40A5-8C68-545D5258D567}" presName="centerShape" presStyleLbl="node0" presStyleIdx="0" presStyleCnt="1"/>
      <dgm:spPr/>
      <dgm:t>
        <a:bodyPr/>
        <a:lstStyle/>
        <a:p>
          <a:endParaRPr lang="en-IN"/>
        </a:p>
      </dgm:t>
    </dgm:pt>
    <dgm:pt modelId="{6710AD2F-E883-415A-BDED-B1970FB6C019}" type="pres">
      <dgm:prSet presAssocID="{C8269F9D-29D5-4A73-B4A7-CC93D6EDBC14}" presName="Name9" presStyleLbl="parChTrans1D2" presStyleIdx="0" presStyleCnt="4"/>
      <dgm:spPr/>
      <dgm:t>
        <a:bodyPr/>
        <a:lstStyle/>
        <a:p>
          <a:endParaRPr lang="en-IN"/>
        </a:p>
      </dgm:t>
    </dgm:pt>
    <dgm:pt modelId="{BEC23AF7-263D-4770-A869-5D06A6D40F9C}" type="pres">
      <dgm:prSet presAssocID="{C8269F9D-29D5-4A73-B4A7-CC93D6EDBC14}" presName="connTx" presStyleLbl="parChTrans1D2" presStyleIdx="0" presStyleCnt="4"/>
      <dgm:spPr/>
      <dgm:t>
        <a:bodyPr/>
        <a:lstStyle/>
        <a:p>
          <a:endParaRPr lang="en-IN"/>
        </a:p>
      </dgm:t>
    </dgm:pt>
    <dgm:pt modelId="{FA2E66A9-07A2-4F6D-8B3D-C583A889BB91}" type="pres">
      <dgm:prSet presAssocID="{81AF0270-D48A-4566-908E-1B319A2653F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FF9167-B709-4D26-AF29-CCC76CAC8C38}" type="pres">
      <dgm:prSet presAssocID="{444BB0CD-AE55-4DCD-9C81-617DAC814B88}" presName="Name9" presStyleLbl="parChTrans1D2" presStyleIdx="1" presStyleCnt="4"/>
      <dgm:spPr/>
      <dgm:t>
        <a:bodyPr/>
        <a:lstStyle/>
        <a:p>
          <a:endParaRPr lang="en-IN"/>
        </a:p>
      </dgm:t>
    </dgm:pt>
    <dgm:pt modelId="{E0457F97-D642-4215-982F-09AFBF09BD50}" type="pres">
      <dgm:prSet presAssocID="{444BB0CD-AE55-4DCD-9C81-617DAC814B88}" presName="connTx" presStyleLbl="parChTrans1D2" presStyleIdx="1" presStyleCnt="4"/>
      <dgm:spPr/>
      <dgm:t>
        <a:bodyPr/>
        <a:lstStyle/>
        <a:p>
          <a:endParaRPr lang="en-IN"/>
        </a:p>
      </dgm:t>
    </dgm:pt>
    <dgm:pt modelId="{41370DEA-FBFE-480A-8214-5ECE0E1F2117}" type="pres">
      <dgm:prSet presAssocID="{3F6AB666-BB02-4A31-B1EF-26849CA04A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3EE580-6D5B-4E6D-AAAF-D0A649BB53CC}" type="pres">
      <dgm:prSet presAssocID="{568FCBDB-6789-435F-80F8-2C28F02DA23E}" presName="Name9" presStyleLbl="parChTrans1D2" presStyleIdx="2" presStyleCnt="4"/>
      <dgm:spPr/>
      <dgm:t>
        <a:bodyPr/>
        <a:lstStyle/>
        <a:p>
          <a:endParaRPr lang="en-IN"/>
        </a:p>
      </dgm:t>
    </dgm:pt>
    <dgm:pt modelId="{9A0F4D07-D8EF-4123-87D2-18E1B2F9C2BA}" type="pres">
      <dgm:prSet presAssocID="{568FCBDB-6789-435F-80F8-2C28F02DA23E}" presName="connTx" presStyleLbl="parChTrans1D2" presStyleIdx="2" presStyleCnt="4"/>
      <dgm:spPr/>
      <dgm:t>
        <a:bodyPr/>
        <a:lstStyle/>
        <a:p>
          <a:endParaRPr lang="en-IN"/>
        </a:p>
      </dgm:t>
    </dgm:pt>
    <dgm:pt modelId="{B5837D38-D407-4B1E-8125-CBE4BD24C1E1}" type="pres">
      <dgm:prSet presAssocID="{57DAE82D-FCC9-4306-B0B0-03A9AA3B6CE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6855DF-0C34-45A6-8318-914A2B2EE314}" type="pres">
      <dgm:prSet presAssocID="{305353DC-E77F-4AFD-BF83-A8548EFD7335}" presName="Name9" presStyleLbl="parChTrans1D2" presStyleIdx="3" presStyleCnt="4"/>
      <dgm:spPr/>
      <dgm:t>
        <a:bodyPr/>
        <a:lstStyle/>
        <a:p>
          <a:endParaRPr lang="en-IN"/>
        </a:p>
      </dgm:t>
    </dgm:pt>
    <dgm:pt modelId="{FB3B5050-D9B8-4BDB-B3B0-9E47006AC7F7}" type="pres">
      <dgm:prSet presAssocID="{305353DC-E77F-4AFD-BF83-A8548EFD7335}" presName="connTx" presStyleLbl="parChTrans1D2" presStyleIdx="3" presStyleCnt="4"/>
      <dgm:spPr/>
      <dgm:t>
        <a:bodyPr/>
        <a:lstStyle/>
        <a:p>
          <a:endParaRPr lang="en-IN"/>
        </a:p>
      </dgm:t>
    </dgm:pt>
    <dgm:pt modelId="{1AB5A708-2C41-4DDC-9E88-05F837778E3F}" type="pres">
      <dgm:prSet presAssocID="{6F85F84D-F30F-4C12-94DA-5E6837E5DD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F4E1492-CBB9-47C5-894F-E8BD8F401A70}" srcId="{AFEA5D73-77C8-4E5F-A1C6-C38500052D17}" destId="{E95F3B79-33F0-40A5-8C68-545D5258D567}" srcOrd="0" destOrd="0" parTransId="{25EC3AE0-16C5-4074-AFF2-9658C5223E72}" sibTransId="{BDBA8CE3-5171-46DB-A266-B5F3CC46ADF0}"/>
    <dgm:cxn modelId="{96E58651-98B5-4B4F-AB3B-DFE7EED00B8F}" srcId="{E95F3B79-33F0-40A5-8C68-545D5258D567}" destId="{6F85F84D-F30F-4C12-94DA-5E6837E5DD89}" srcOrd="3" destOrd="0" parTransId="{305353DC-E77F-4AFD-BF83-A8548EFD7335}" sibTransId="{ED20C766-0047-4D7C-9818-2B75C45B9825}"/>
    <dgm:cxn modelId="{422E3212-960B-4ACE-8D3F-8D6909345690}" type="presOf" srcId="{3F6AB666-BB02-4A31-B1EF-26849CA04A36}" destId="{41370DEA-FBFE-480A-8214-5ECE0E1F2117}" srcOrd="0" destOrd="0" presId="urn:microsoft.com/office/officeart/2005/8/layout/radial1"/>
    <dgm:cxn modelId="{673C732E-9216-4809-A216-913A99E534B5}" srcId="{E95F3B79-33F0-40A5-8C68-545D5258D567}" destId="{81AF0270-D48A-4566-908E-1B319A2653FF}" srcOrd="0" destOrd="0" parTransId="{C8269F9D-29D5-4A73-B4A7-CC93D6EDBC14}" sibTransId="{2FA19F82-1EC9-4BE4-BD47-60D7A2229C50}"/>
    <dgm:cxn modelId="{B0875186-B97A-48D6-9D16-D5F0B72DCE90}" type="presOf" srcId="{6F85F84D-F30F-4C12-94DA-5E6837E5DD89}" destId="{1AB5A708-2C41-4DDC-9E88-05F837778E3F}" srcOrd="0" destOrd="0" presId="urn:microsoft.com/office/officeart/2005/8/layout/radial1"/>
    <dgm:cxn modelId="{2912053A-B21C-44D0-87DB-CDBC78B85556}" type="presOf" srcId="{568FCBDB-6789-435F-80F8-2C28F02DA23E}" destId="{833EE580-6D5B-4E6D-AAAF-D0A649BB53CC}" srcOrd="0" destOrd="0" presId="urn:microsoft.com/office/officeart/2005/8/layout/radial1"/>
    <dgm:cxn modelId="{DB36679F-E662-4567-9D8E-A0411F22114E}" type="presOf" srcId="{444BB0CD-AE55-4DCD-9C81-617DAC814B88}" destId="{E0457F97-D642-4215-982F-09AFBF09BD50}" srcOrd="1" destOrd="0" presId="urn:microsoft.com/office/officeart/2005/8/layout/radial1"/>
    <dgm:cxn modelId="{8266FE20-C450-41B5-9788-844A348157CE}" type="presOf" srcId="{444BB0CD-AE55-4DCD-9C81-617DAC814B88}" destId="{65FF9167-B709-4D26-AF29-CCC76CAC8C38}" srcOrd="0" destOrd="0" presId="urn:microsoft.com/office/officeart/2005/8/layout/radial1"/>
    <dgm:cxn modelId="{3C9FD4F0-71F7-4424-975C-E53583298BA8}" type="presOf" srcId="{305353DC-E77F-4AFD-BF83-A8548EFD7335}" destId="{FB3B5050-D9B8-4BDB-B3B0-9E47006AC7F7}" srcOrd="1" destOrd="0" presId="urn:microsoft.com/office/officeart/2005/8/layout/radial1"/>
    <dgm:cxn modelId="{0EAAEF64-962C-4D31-87D9-2DA5C082F3A7}" type="presOf" srcId="{81AF0270-D48A-4566-908E-1B319A2653FF}" destId="{FA2E66A9-07A2-4F6D-8B3D-C583A889BB91}" srcOrd="0" destOrd="0" presId="urn:microsoft.com/office/officeart/2005/8/layout/radial1"/>
    <dgm:cxn modelId="{CC20F1CC-2801-415D-B1BF-BA9D8CDCB915}" srcId="{E95F3B79-33F0-40A5-8C68-545D5258D567}" destId="{57DAE82D-FCC9-4306-B0B0-03A9AA3B6CE2}" srcOrd="2" destOrd="0" parTransId="{568FCBDB-6789-435F-80F8-2C28F02DA23E}" sibTransId="{E9767F97-106F-458C-854D-9F4442937A81}"/>
    <dgm:cxn modelId="{5F751DA0-397A-416A-9517-472EA418E1CE}" type="presOf" srcId="{305353DC-E77F-4AFD-BF83-A8548EFD7335}" destId="{886855DF-0C34-45A6-8318-914A2B2EE314}" srcOrd="0" destOrd="0" presId="urn:microsoft.com/office/officeart/2005/8/layout/radial1"/>
    <dgm:cxn modelId="{DB8B5DA4-A525-417E-A14A-95D75BA21F1F}" type="presOf" srcId="{C8269F9D-29D5-4A73-B4A7-CC93D6EDBC14}" destId="{BEC23AF7-263D-4770-A869-5D06A6D40F9C}" srcOrd="1" destOrd="0" presId="urn:microsoft.com/office/officeart/2005/8/layout/radial1"/>
    <dgm:cxn modelId="{C1D79A76-F6E2-48C8-9ADC-03ADDF45F05A}" srcId="{E95F3B79-33F0-40A5-8C68-545D5258D567}" destId="{3F6AB666-BB02-4A31-B1EF-26849CA04A36}" srcOrd="1" destOrd="0" parTransId="{444BB0CD-AE55-4DCD-9C81-617DAC814B88}" sibTransId="{E44696C8-1B02-4C6A-BF5F-BD5376B22071}"/>
    <dgm:cxn modelId="{BA6CB925-CF5F-4B4D-8413-AA8D87847FB2}" type="presOf" srcId="{AFEA5D73-77C8-4E5F-A1C6-C38500052D17}" destId="{E4982422-2FA6-4FA8-BE1C-F7B0F0CF6FED}" srcOrd="0" destOrd="0" presId="urn:microsoft.com/office/officeart/2005/8/layout/radial1"/>
    <dgm:cxn modelId="{FC6A7A6D-C0B4-4CB6-88CB-020A4A2F6887}" type="presOf" srcId="{E95F3B79-33F0-40A5-8C68-545D5258D567}" destId="{AE0C6EA8-5C75-4D99-9F07-A1D8811BCB2F}" srcOrd="0" destOrd="0" presId="urn:microsoft.com/office/officeart/2005/8/layout/radial1"/>
    <dgm:cxn modelId="{91747EA7-0BBB-4297-982D-BFD8A76D0807}" type="presOf" srcId="{57DAE82D-FCC9-4306-B0B0-03A9AA3B6CE2}" destId="{B5837D38-D407-4B1E-8125-CBE4BD24C1E1}" srcOrd="0" destOrd="0" presId="urn:microsoft.com/office/officeart/2005/8/layout/radial1"/>
    <dgm:cxn modelId="{511BB858-BB73-4B53-818E-72E7F36D4694}" type="presOf" srcId="{568FCBDB-6789-435F-80F8-2C28F02DA23E}" destId="{9A0F4D07-D8EF-4123-87D2-18E1B2F9C2BA}" srcOrd="1" destOrd="0" presId="urn:microsoft.com/office/officeart/2005/8/layout/radial1"/>
    <dgm:cxn modelId="{3975F9B7-578C-4ACA-B529-11BCD2397EC9}" type="presOf" srcId="{C8269F9D-29D5-4A73-B4A7-CC93D6EDBC14}" destId="{6710AD2F-E883-415A-BDED-B1970FB6C019}" srcOrd="0" destOrd="0" presId="urn:microsoft.com/office/officeart/2005/8/layout/radial1"/>
    <dgm:cxn modelId="{45881F32-9AE1-4165-A071-72944D9FC9EC}" type="presParOf" srcId="{E4982422-2FA6-4FA8-BE1C-F7B0F0CF6FED}" destId="{AE0C6EA8-5C75-4D99-9F07-A1D8811BCB2F}" srcOrd="0" destOrd="0" presId="urn:microsoft.com/office/officeart/2005/8/layout/radial1"/>
    <dgm:cxn modelId="{C734C27F-1955-4529-B62D-DF89722EECC7}" type="presParOf" srcId="{E4982422-2FA6-4FA8-BE1C-F7B0F0CF6FED}" destId="{6710AD2F-E883-415A-BDED-B1970FB6C019}" srcOrd="1" destOrd="0" presId="urn:microsoft.com/office/officeart/2005/8/layout/radial1"/>
    <dgm:cxn modelId="{4688D2D8-9ED1-4734-B196-9AEF828DD9E6}" type="presParOf" srcId="{6710AD2F-E883-415A-BDED-B1970FB6C019}" destId="{BEC23AF7-263D-4770-A869-5D06A6D40F9C}" srcOrd="0" destOrd="0" presId="urn:microsoft.com/office/officeart/2005/8/layout/radial1"/>
    <dgm:cxn modelId="{CEAEF9F9-E689-417D-8E56-3D943258FF18}" type="presParOf" srcId="{E4982422-2FA6-4FA8-BE1C-F7B0F0CF6FED}" destId="{FA2E66A9-07A2-4F6D-8B3D-C583A889BB91}" srcOrd="2" destOrd="0" presId="urn:microsoft.com/office/officeart/2005/8/layout/radial1"/>
    <dgm:cxn modelId="{6117A284-E52C-47AD-926D-5F7AFB0B1741}" type="presParOf" srcId="{E4982422-2FA6-4FA8-BE1C-F7B0F0CF6FED}" destId="{65FF9167-B709-4D26-AF29-CCC76CAC8C38}" srcOrd="3" destOrd="0" presId="urn:microsoft.com/office/officeart/2005/8/layout/radial1"/>
    <dgm:cxn modelId="{3A7B9053-D431-41C1-B163-4A3C8ED6BBD8}" type="presParOf" srcId="{65FF9167-B709-4D26-AF29-CCC76CAC8C38}" destId="{E0457F97-D642-4215-982F-09AFBF09BD50}" srcOrd="0" destOrd="0" presId="urn:microsoft.com/office/officeart/2005/8/layout/radial1"/>
    <dgm:cxn modelId="{D000D4B7-131E-44F6-A64B-8BE5A2583686}" type="presParOf" srcId="{E4982422-2FA6-4FA8-BE1C-F7B0F0CF6FED}" destId="{41370DEA-FBFE-480A-8214-5ECE0E1F2117}" srcOrd="4" destOrd="0" presId="urn:microsoft.com/office/officeart/2005/8/layout/radial1"/>
    <dgm:cxn modelId="{AFDB8315-42AB-439A-9536-C8595BB2B7B1}" type="presParOf" srcId="{E4982422-2FA6-4FA8-BE1C-F7B0F0CF6FED}" destId="{833EE580-6D5B-4E6D-AAAF-D0A649BB53CC}" srcOrd="5" destOrd="0" presId="urn:microsoft.com/office/officeart/2005/8/layout/radial1"/>
    <dgm:cxn modelId="{B7223AB9-586E-4FE4-A8EE-419B2050F274}" type="presParOf" srcId="{833EE580-6D5B-4E6D-AAAF-D0A649BB53CC}" destId="{9A0F4D07-D8EF-4123-87D2-18E1B2F9C2BA}" srcOrd="0" destOrd="0" presId="urn:microsoft.com/office/officeart/2005/8/layout/radial1"/>
    <dgm:cxn modelId="{F3DC4719-5CEC-4343-B04E-7341A1FEAEB5}" type="presParOf" srcId="{E4982422-2FA6-4FA8-BE1C-F7B0F0CF6FED}" destId="{B5837D38-D407-4B1E-8125-CBE4BD24C1E1}" srcOrd="6" destOrd="0" presId="urn:microsoft.com/office/officeart/2005/8/layout/radial1"/>
    <dgm:cxn modelId="{54C962D6-9F56-41DA-BB62-E1F5C5B51164}" type="presParOf" srcId="{E4982422-2FA6-4FA8-BE1C-F7B0F0CF6FED}" destId="{886855DF-0C34-45A6-8318-914A2B2EE314}" srcOrd="7" destOrd="0" presId="urn:microsoft.com/office/officeart/2005/8/layout/radial1"/>
    <dgm:cxn modelId="{BC615BAE-EB89-4657-9C18-6D4AA21319FD}" type="presParOf" srcId="{886855DF-0C34-45A6-8318-914A2B2EE314}" destId="{FB3B5050-D9B8-4BDB-B3B0-9E47006AC7F7}" srcOrd="0" destOrd="0" presId="urn:microsoft.com/office/officeart/2005/8/layout/radial1"/>
    <dgm:cxn modelId="{B25755EF-7BA6-4FA8-BECA-F10FECFE0178}" type="presParOf" srcId="{E4982422-2FA6-4FA8-BE1C-F7B0F0CF6FED}" destId="{1AB5A708-2C41-4DDC-9E88-05F837778E3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AD89EA-4486-4070-9620-C72C57FFCBC1}" type="doc">
      <dgm:prSet loTypeId="urn:microsoft.com/office/officeart/2005/8/layout/radial1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F737A5C-F037-4B1B-887A-B50178C6D902}">
      <dgm:prSet phldrT="[Text]" custT="1"/>
      <dgm:spPr/>
      <dgm:t>
        <a:bodyPr/>
        <a:lstStyle/>
        <a:p>
          <a:r>
            <a:rPr lang="en-US" sz="2400" b="1" dirty="0" smtClean="0"/>
            <a:t>Few Limitations</a:t>
          </a:r>
          <a:endParaRPr lang="en-IN" sz="2400" b="1" dirty="0"/>
        </a:p>
      </dgm:t>
    </dgm:pt>
    <dgm:pt modelId="{82852E44-FADF-4EDE-9DD8-CDB1C0374550}" type="parTrans" cxnId="{3A120DF5-95C9-4F0B-B3A0-76C95A9AA8DB}">
      <dgm:prSet/>
      <dgm:spPr/>
      <dgm:t>
        <a:bodyPr/>
        <a:lstStyle/>
        <a:p>
          <a:endParaRPr lang="en-IN"/>
        </a:p>
      </dgm:t>
    </dgm:pt>
    <dgm:pt modelId="{7C98B64D-445D-4725-838A-9BB037DD1800}" type="sibTrans" cxnId="{3A120DF5-95C9-4F0B-B3A0-76C95A9AA8DB}">
      <dgm:prSet/>
      <dgm:spPr/>
      <dgm:t>
        <a:bodyPr/>
        <a:lstStyle/>
        <a:p>
          <a:endParaRPr lang="en-IN"/>
        </a:p>
      </dgm:t>
    </dgm:pt>
    <dgm:pt modelId="{0E743092-31D1-40C5-8402-63335CE33922}">
      <dgm:prSet phldrT="[Text]" custT="1"/>
      <dgm:spPr/>
      <dgm:t>
        <a:bodyPr/>
        <a:lstStyle/>
        <a:p>
          <a:r>
            <a:rPr lang="en-IN" sz="1800" b="1" i="0" dirty="0" smtClean="0"/>
            <a:t>Sample Size</a:t>
          </a:r>
          <a:endParaRPr lang="en-IN" sz="1800" dirty="0"/>
        </a:p>
      </dgm:t>
    </dgm:pt>
    <dgm:pt modelId="{50208F54-B2D1-4D44-90EC-0706815DD9BE}" type="parTrans" cxnId="{872B248F-0D70-48D0-9F29-340FD1F09AB1}">
      <dgm:prSet/>
      <dgm:spPr/>
      <dgm:t>
        <a:bodyPr/>
        <a:lstStyle/>
        <a:p>
          <a:endParaRPr lang="en-IN"/>
        </a:p>
      </dgm:t>
    </dgm:pt>
    <dgm:pt modelId="{87D2395C-9CFC-4496-B620-474869D21F85}" type="sibTrans" cxnId="{872B248F-0D70-48D0-9F29-340FD1F09AB1}">
      <dgm:prSet/>
      <dgm:spPr/>
      <dgm:t>
        <a:bodyPr/>
        <a:lstStyle/>
        <a:p>
          <a:endParaRPr lang="en-IN"/>
        </a:p>
      </dgm:t>
    </dgm:pt>
    <dgm:pt modelId="{4D9DE5C4-75ED-487A-978C-F56DB7901AE9}">
      <dgm:prSet phldrT="[Text]" custT="1"/>
      <dgm:spPr/>
      <dgm:t>
        <a:bodyPr/>
        <a:lstStyle/>
        <a:p>
          <a:r>
            <a:rPr lang="en-IN" sz="1800" b="1" i="0" dirty="0" smtClean="0"/>
            <a:t>User </a:t>
          </a:r>
          <a:r>
            <a:rPr lang="en-IN" sz="1800" b="1" i="0" dirty="0" smtClean="0"/>
            <a:t>Experience</a:t>
          </a:r>
          <a:endParaRPr lang="en-IN" sz="1800" dirty="0"/>
        </a:p>
      </dgm:t>
    </dgm:pt>
    <dgm:pt modelId="{F3ACBC12-94F2-4EF5-AB93-AD7E326398C9}" type="parTrans" cxnId="{FFF6FE81-FB69-4B14-8D3C-AC308516938C}">
      <dgm:prSet/>
      <dgm:spPr/>
      <dgm:t>
        <a:bodyPr/>
        <a:lstStyle/>
        <a:p>
          <a:endParaRPr lang="en-IN"/>
        </a:p>
      </dgm:t>
    </dgm:pt>
    <dgm:pt modelId="{05BFC1C3-D800-46FF-9FE4-6CB96F0E9524}" type="sibTrans" cxnId="{FFF6FE81-FB69-4B14-8D3C-AC308516938C}">
      <dgm:prSet/>
      <dgm:spPr/>
      <dgm:t>
        <a:bodyPr/>
        <a:lstStyle/>
        <a:p>
          <a:endParaRPr lang="en-IN"/>
        </a:p>
      </dgm:t>
    </dgm:pt>
    <dgm:pt modelId="{7357BE14-9AE3-4278-86C6-58A9AB03FAD9}">
      <dgm:prSet phldrT="[Text]" custT="1"/>
      <dgm:spPr/>
      <dgm:t>
        <a:bodyPr/>
        <a:lstStyle/>
        <a:p>
          <a:r>
            <a:rPr lang="en-IN" sz="1800" b="1" i="0" dirty="0" smtClean="0"/>
            <a:t>Resource Constraints</a:t>
          </a:r>
          <a:endParaRPr lang="en-IN" sz="1800" dirty="0"/>
        </a:p>
      </dgm:t>
    </dgm:pt>
    <dgm:pt modelId="{5FA8ADC6-6547-4E25-A324-205EF34BBAD7}" type="parTrans" cxnId="{779E4AAE-4AC5-47F8-B928-69288A0E87C4}">
      <dgm:prSet/>
      <dgm:spPr/>
      <dgm:t>
        <a:bodyPr/>
        <a:lstStyle/>
        <a:p>
          <a:endParaRPr lang="en-IN"/>
        </a:p>
      </dgm:t>
    </dgm:pt>
    <dgm:pt modelId="{264030AF-96F3-4B48-A4D3-ED4186DA4D6C}" type="sibTrans" cxnId="{779E4AAE-4AC5-47F8-B928-69288A0E87C4}">
      <dgm:prSet/>
      <dgm:spPr/>
      <dgm:t>
        <a:bodyPr/>
        <a:lstStyle/>
        <a:p>
          <a:endParaRPr lang="en-IN"/>
        </a:p>
      </dgm:t>
    </dgm:pt>
    <dgm:pt modelId="{6819C445-DA39-4524-A7D0-93583102DC0D}">
      <dgm:prSet phldrT="[Text]" custT="1"/>
      <dgm:spPr/>
      <dgm:t>
        <a:bodyPr/>
        <a:lstStyle/>
        <a:p>
          <a:r>
            <a:rPr lang="en-IN" sz="1800" b="1" i="0" dirty="0" smtClean="0"/>
            <a:t>Time Constraints</a:t>
          </a:r>
          <a:endParaRPr lang="en-IN" sz="1800" dirty="0"/>
        </a:p>
      </dgm:t>
    </dgm:pt>
    <dgm:pt modelId="{5F4D5BD6-D77E-45A8-90A0-DE46B404399D}" type="parTrans" cxnId="{04581D61-55E2-4EFF-BAE6-999525CA8F42}">
      <dgm:prSet/>
      <dgm:spPr/>
      <dgm:t>
        <a:bodyPr/>
        <a:lstStyle/>
        <a:p>
          <a:endParaRPr lang="en-IN"/>
        </a:p>
      </dgm:t>
    </dgm:pt>
    <dgm:pt modelId="{07547705-94C7-417E-831D-631D3C26F114}" type="sibTrans" cxnId="{04581D61-55E2-4EFF-BAE6-999525CA8F42}">
      <dgm:prSet/>
      <dgm:spPr/>
      <dgm:t>
        <a:bodyPr/>
        <a:lstStyle/>
        <a:p>
          <a:endParaRPr lang="en-IN"/>
        </a:p>
      </dgm:t>
    </dgm:pt>
    <dgm:pt modelId="{A87A8C87-0C2A-4AE7-80B3-7EAE98606818}" type="pres">
      <dgm:prSet presAssocID="{7DAD89EA-4486-4070-9620-C72C57FFCBC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2913F0C-FCA2-4590-A2C8-ECBB8F2017D6}" type="pres">
      <dgm:prSet presAssocID="{CF737A5C-F037-4B1B-887A-B50178C6D902}" presName="centerShape" presStyleLbl="node0" presStyleIdx="0" presStyleCnt="1" custScaleX="175699" custScaleY="124158"/>
      <dgm:spPr/>
      <dgm:t>
        <a:bodyPr/>
        <a:lstStyle/>
        <a:p>
          <a:endParaRPr lang="en-IN"/>
        </a:p>
      </dgm:t>
    </dgm:pt>
    <dgm:pt modelId="{CD77B35A-4FD1-4102-990A-0E627D6ADEDA}" type="pres">
      <dgm:prSet presAssocID="{50208F54-B2D1-4D44-90EC-0706815DD9BE}" presName="Name9" presStyleLbl="parChTrans1D2" presStyleIdx="0" presStyleCnt="4"/>
      <dgm:spPr/>
      <dgm:t>
        <a:bodyPr/>
        <a:lstStyle/>
        <a:p>
          <a:endParaRPr lang="en-IN"/>
        </a:p>
      </dgm:t>
    </dgm:pt>
    <dgm:pt modelId="{12B9F42D-0277-4FD8-B94B-78B80691345E}" type="pres">
      <dgm:prSet presAssocID="{50208F54-B2D1-4D44-90EC-0706815DD9BE}" presName="connTx" presStyleLbl="parChTrans1D2" presStyleIdx="0" presStyleCnt="4"/>
      <dgm:spPr/>
      <dgm:t>
        <a:bodyPr/>
        <a:lstStyle/>
        <a:p>
          <a:endParaRPr lang="en-IN"/>
        </a:p>
      </dgm:t>
    </dgm:pt>
    <dgm:pt modelId="{028D790C-C361-4235-ACE0-D2BECE4C2963}" type="pres">
      <dgm:prSet presAssocID="{0E743092-31D1-40C5-8402-63335CE33922}" presName="node" presStyleLbl="node1" presStyleIdx="0" presStyleCnt="4" custScaleX="164073" custScaleY="88062" custRadScaleRad="11083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F0CB23-A61D-443C-80D0-9A178102E23C}" type="pres">
      <dgm:prSet presAssocID="{F3ACBC12-94F2-4EF5-AB93-AD7E326398C9}" presName="Name9" presStyleLbl="parChTrans1D2" presStyleIdx="1" presStyleCnt="4"/>
      <dgm:spPr/>
      <dgm:t>
        <a:bodyPr/>
        <a:lstStyle/>
        <a:p>
          <a:endParaRPr lang="en-IN"/>
        </a:p>
      </dgm:t>
    </dgm:pt>
    <dgm:pt modelId="{396C2911-8424-4A65-8D19-610039B2ABFB}" type="pres">
      <dgm:prSet presAssocID="{F3ACBC12-94F2-4EF5-AB93-AD7E326398C9}" presName="connTx" presStyleLbl="parChTrans1D2" presStyleIdx="1" presStyleCnt="4"/>
      <dgm:spPr/>
      <dgm:t>
        <a:bodyPr/>
        <a:lstStyle/>
        <a:p>
          <a:endParaRPr lang="en-IN"/>
        </a:p>
      </dgm:t>
    </dgm:pt>
    <dgm:pt modelId="{48A9677D-132B-4068-AC96-6CFA51519065}" type="pres">
      <dgm:prSet presAssocID="{4D9DE5C4-75ED-487A-978C-F56DB7901AE9}" presName="node" presStyleLbl="node1" presStyleIdx="1" presStyleCnt="4" custScaleX="147198" custScaleY="104507" custRadScaleRad="1562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0B4184-4C7F-49B1-9E1A-0E1647A98C6E}" type="pres">
      <dgm:prSet presAssocID="{5FA8ADC6-6547-4E25-A324-205EF34BBAD7}" presName="Name9" presStyleLbl="parChTrans1D2" presStyleIdx="2" presStyleCnt="4"/>
      <dgm:spPr/>
      <dgm:t>
        <a:bodyPr/>
        <a:lstStyle/>
        <a:p>
          <a:endParaRPr lang="en-IN"/>
        </a:p>
      </dgm:t>
    </dgm:pt>
    <dgm:pt modelId="{490F1223-C42A-4876-ACA7-A797780DCC3B}" type="pres">
      <dgm:prSet presAssocID="{5FA8ADC6-6547-4E25-A324-205EF34BBAD7}" presName="connTx" presStyleLbl="parChTrans1D2" presStyleIdx="2" presStyleCnt="4"/>
      <dgm:spPr/>
      <dgm:t>
        <a:bodyPr/>
        <a:lstStyle/>
        <a:p>
          <a:endParaRPr lang="en-IN"/>
        </a:p>
      </dgm:t>
    </dgm:pt>
    <dgm:pt modelId="{8FAEF52A-AA08-4B6C-9B5F-81761EC7E596}" type="pres">
      <dgm:prSet presAssocID="{7357BE14-9AE3-4278-86C6-58A9AB03FAD9}" presName="node" presStyleLbl="node1" presStyleIdx="2" presStyleCnt="4" custScaleX="166970" custScaleY="109204" custRadScaleRad="1038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BE6A2A-017E-4D2D-8198-1E83A79BF0ED}" type="pres">
      <dgm:prSet presAssocID="{5F4D5BD6-D77E-45A8-90A0-DE46B404399D}" presName="Name9" presStyleLbl="parChTrans1D2" presStyleIdx="3" presStyleCnt="4"/>
      <dgm:spPr/>
      <dgm:t>
        <a:bodyPr/>
        <a:lstStyle/>
        <a:p>
          <a:endParaRPr lang="en-IN"/>
        </a:p>
      </dgm:t>
    </dgm:pt>
    <dgm:pt modelId="{A86AF94D-1164-4127-9433-70EE9AD7FBFD}" type="pres">
      <dgm:prSet presAssocID="{5F4D5BD6-D77E-45A8-90A0-DE46B404399D}" presName="connTx" presStyleLbl="parChTrans1D2" presStyleIdx="3" presStyleCnt="4"/>
      <dgm:spPr/>
      <dgm:t>
        <a:bodyPr/>
        <a:lstStyle/>
        <a:p>
          <a:endParaRPr lang="en-IN"/>
        </a:p>
      </dgm:t>
    </dgm:pt>
    <dgm:pt modelId="{57E8C304-013B-48A0-ADBD-D9F0261084A2}" type="pres">
      <dgm:prSet presAssocID="{6819C445-DA39-4524-A7D0-93583102DC0D}" presName="node" presStyleLbl="node1" presStyleIdx="3" presStyleCnt="4" custScaleX="184119" custScaleY="107539" custRadScaleRad="172043" custRadScaleInc="-6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0BEA20-3A7E-4C76-A3C6-DFC0536A7AE8}" type="presOf" srcId="{0E743092-31D1-40C5-8402-63335CE33922}" destId="{028D790C-C361-4235-ACE0-D2BECE4C2963}" srcOrd="0" destOrd="0" presId="urn:microsoft.com/office/officeart/2005/8/layout/radial1"/>
    <dgm:cxn modelId="{779E4AAE-4AC5-47F8-B928-69288A0E87C4}" srcId="{CF737A5C-F037-4B1B-887A-B50178C6D902}" destId="{7357BE14-9AE3-4278-86C6-58A9AB03FAD9}" srcOrd="2" destOrd="0" parTransId="{5FA8ADC6-6547-4E25-A324-205EF34BBAD7}" sibTransId="{264030AF-96F3-4B48-A4D3-ED4186DA4D6C}"/>
    <dgm:cxn modelId="{7300327E-B39E-4101-8BD0-75AD71299BEB}" type="presOf" srcId="{7357BE14-9AE3-4278-86C6-58A9AB03FAD9}" destId="{8FAEF52A-AA08-4B6C-9B5F-81761EC7E596}" srcOrd="0" destOrd="0" presId="urn:microsoft.com/office/officeart/2005/8/layout/radial1"/>
    <dgm:cxn modelId="{0044E7F5-B310-4403-8031-82060C7BD690}" type="presOf" srcId="{F3ACBC12-94F2-4EF5-AB93-AD7E326398C9}" destId="{396C2911-8424-4A65-8D19-610039B2ABFB}" srcOrd="1" destOrd="0" presId="urn:microsoft.com/office/officeart/2005/8/layout/radial1"/>
    <dgm:cxn modelId="{04581D61-55E2-4EFF-BAE6-999525CA8F42}" srcId="{CF737A5C-F037-4B1B-887A-B50178C6D902}" destId="{6819C445-DA39-4524-A7D0-93583102DC0D}" srcOrd="3" destOrd="0" parTransId="{5F4D5BD6-D77E-45A8-90A0-DE46B404399D}" sibTransId="{07547705-94C7-417E-831D-631D3C26F114}"/>
    <dgm:cxn modelId="{355FA406-9DF7-488D-902E-9E25E9CAEE59}" type="presOf" srcId="{CF737A5C-F037-4B1B-887A-B50178C6D902}" destId="{D2913F0C-FCA2-4590-A2C8-ECBB8F2017D6}" srcOrd="0" destOrd="0" presId="urn:microsoft.com/office/officeart/2005/8/layout/radial1"/>
    <dgm:cxn modelId="{872B248F-0D70-48D0-9F29-340FD1F09AB1}" srcId="{CF737A5C-F037-4B1B-887A-B50178C6D902}" destId="{0E743092-31D1-40C5-8402-63335CE33922}" srcOrd="0" destOrd="0" parTransId="{50208F54-B2D1-4D44-90EC-0706815DD9BE}" sibTransId="{87D2395C-9CFC-4496-B620-474869D21F85}"/>
    <dgm:cxn modelId="{A4C46295-DDCE-457F-BD20-C7762CB5E27B}" type="presOf" srcId="{7DAD89EA-4486-4070-9620-C72C57FFCBC1}" destId="{A87A8C87-0C2A-4AE7-80B3-7EAE98606818}" srcOrd="0" destOrd="0" presId="urn:microsoft.com/office/officeart/2005/8/layout/radial1"/>
    <dgm:cxn modelId="{FFF6FE81-FB69-4B14-8D3C-AC308516938C}" srcId="{CF737A5C-F037-4B1B-887A-B50178C6D902}" destId="{4D9DE5C4-75ED-487A-978C-F56DB7901AE9}" srcOrd="1" destOrd="0" parTransId="{F3ACBC12-94F2-4EF5-AB93-AD7E326398C9}" sibTransId="{05BFC1C3-D800-46FF-9FE4-6CB96F0E9524}"/>
    <dgm:cxn modelId="{E36F293F-253F-473B-B37E-D968B724F5DA}" type="presOf" srcId="{5FA8ADC6-6547-4E25-A324-205EF34BBAD7}" destId="{B50B4184-4C7F-49B1-9E1A-0E1647A98C6E}" srcOrd="0" destOrd="0" presId="urn:microsoft.com/office/officeart/2005/8/layout/radial1"/>
    <dgm:cxn modelId="{306A8FE8-D7E8-4406-8822-5BBF3009F338}" type="presOf" srcId="{4D9DE5C4-75ED-487A-978C-F56DB7901AE9}" destId="{48A9677D-132B-4068-AC96-6CFA51519065}" srcOrd="0" destOrd="0" presId="urn:microsoft.com/office/officeart/2005/8/layout/radial1"/>
    <dgm:cxn modelId="{D08D83BB-F2D3-4437-9164-4B7B3AA5125E}" type="presOf" srcId="{5F4D5BD6-D77E-45A8-90A0-DE46B404399D}" destId="{A86AF94D-1164-4127-9433-70EE9AD7FBFD}" srcOrd="1" destOrd="0" presId="urn:microsoft.com/office/officeart/2005/8/layout/radial1"/>
    <dgm:cxn modelId="{D8D1F34B-16DC-4B92-B491-C965C3F34AF1}" type="presOf" srcId="{50208F54-B2D1-4D44-90EC-0706815DD9BE}" destId="{CD77B35A-4FD1-4102-990A-0E627D6ADEDA}" srcOrd="0" destOrd="0" presId="urn:microsoft.com/office/officeart/2005/8/layout/radial1"/>
    <dgm:cxn modelId="{92B76D7D-69CA-468B-92CC-47320798A981}" type="presOf" srcId="{6819C445-DA39-4524-A7D0-93583102DC0D}" destId="{57E8C304-013B-48A0-ADBD-D9F0261084A2}" srcOrd="0" destOrd="0" presId="urn:microsoft.com/office/officeart/2005/8/layout/radial1"/>
    <dgm:cxn modelId="{E0999202-A48C-4A72-9C6E-03A90134939C}" type="presOf" srcId="{F3ACBC12-94F2-4EF5-AB93-AD7E326398C9}" destId="{E8F0CB23-A61D-443C-80D0-9A178102E23C}" srcOrd="0" destOrd="0" presId="urn:microsoft.com/office/officeart/2005/8/layout/radial1"/>
    <dgm:cxn modelId="{B16E97EF-251B-4E18-AF50-AC20A0FB909B}" type="presOf" srcId="{5FA8ADC6-6547-4E25-A324-205EF34BBAD7}" destId="{490F1223-C42A-4876-ACA7-A797780DCC3B}" srcOrd="1" destOrd="0" presId="urn:microsoft.com/office/officeart/2005/8/layout/radial1"/>
    <dgm:cxn modelId="{1D96B41E-F5C1-4FD1-A5AA-8C2804DD9787}" type="presOf" srcId="{5F4D5BD6-D77E-45A8-90A0-DE46B404399D}" destId="{B6BE6A2A-017E-4D2D-8198-1E83A79BF0ED}" srcOrd="0" destOrd="0" presId="urn:microsoft.com/office/officeart/2005/8/layout/radial1"/>
    <dgm:cxn modelId="{7473A392-4569-44E9-878F-3DA01E31605C}" type="presOf" srcId="{50208F54-B2D1-4D44-90EC-0706815DD9BE}" destId="{12B9F42D-0277-4FD8-B94B-78B80691345E}" srcOrd="1" destOrd="0" presId="urn:microsoft.com/office/officeart/2005/8/layout/radial1"/>
    <dgm:cxn modelId="{3A120DF5-95C9-4F0B-B3A0-76C95A9AA8DB}" srcId="{7DAD89EA-4486-4070-9620-C72C57FFCBC1}" destId="{CF737A5C-F037-4B1B-887A-B50178C6D902}" srcOrd="0" destOrd="0" parTransId="{82852E44-FADF-4EDE-9DD8-CDB1C0374550}" sibTransId="{7C98B64D-445D-4725-838A-9BB037DD1800}"/>
    <dgm:cxn modelId="{3B7C1334-12AB-4898-9FC2-E4758A6853E9}" type="presParOf" srcId="{A87A8C87-0C2A-4AE7-80B3-7EAE98606818}" destId="{D2913F0C-FCA2-4590-A2C8-ECBB8F2017D6}" srcOrd="0" destOrd="0" presId="urn:microsoft.com/office/officeart/2005/8/layout/radial1"/>
    <dgm:cxn modelId="{2114DF32-7840-4CD9-8836-97AEAB1639EE}" type="presParOf" srcId="{A87A8C87-0C2A-4AE7-80B3-7EAE98606818}" destId="{CD77B35A-4FD1-4102-990A-0E627D6ADEDA}" srcOrd="1" destOrd="0" presId="urn:microsoft.com/office/officeart/2005/8/layout/radial1"/>
    <dgm:cxn modelId="{6EB8E65C-B9B3-4D0D-9570-266D9FEF7546}" type="presParOf" srcId="{CD77B35A-4FD1-4102-990A-0E627D6ADEDA}" destId="{12B9F42D-0277-4FD8-B94B-78B80691345E}" srcOrd="0" destOrd="0" presId="urn:microsoft.com/office/officeart/2005/8/layout/radial1"/>
    <dgm:cxn modelId="{E51554C2-9672-4D5F-83A4-73769622A7A9}" type="presParOf" srcId="{A87A8C87-0C2A-4AE7-80B3-7EAE98606818}" destId="{028D790C-C361-4235-ACE0-D2BECE4C2963}" srcOrd="2" destOrd="0" presId="urn:microsoft.com/office/officeart/2005/8/layout/radial1"/>
    <dgm:cxn modelId="{435176C1-0022-4EB0-9B03-7A11FDB365EA}" type="presParOf" srcId="{A87A8C87-0C2A-4AE7-80B3-7EAE98606818}" destId="{E8F0CB23-A61D-443C-80D0-9A178102E23C}" srcOrd="3" destOrd="0" presId="urn:microsoft.com/office/officeart/2005/8/layout/radial1"/>
    <dgm:cxn modelId="{2DA2D916-3D1C-4E44-B83B-F86EF8D9554F}" type="presParOf" srcId="{E8F0CB23-A61D-443C-80D0-9A178102E23C}" destId="{396C2911-8424-4A65-8D19-610039B2ABFB}" srcOrd="0" destOrd="0" presId="urn:microsoft.com/office/officeart/2005/8/layout/radial1"/>
    <dgm:cxn modelId="{B57033D3-1D08-48C2-8931-FBF15D299926}" type="presParOf" srcId="{A87A8C87-0C2A-4AE7-80B3-7EAE98606818}" destId="{48A9677D-132B-4068-AC96-6CFA51519065}" srcOrd="4" destOrd="0" presId="urn:microsoft.com/office/officeart/2005/8/layout/radial1"/>
    <dgm:cxn modelId="{A8FDBF15-A2D1-4613-A7BF-2D0C178AF0AA}" type="presParOf" srcId="{A87A8C87-0C2A-4AE7-80B3-7EAE98606818}" destId="{B50B4184-4C7F-49B1-9E1A-0E1647A98C6E}" srcOrd="5" destOrd="0" presId="urn:microsoft.com/office/officeart/2005/8/layout/radial1"/>
    <dgm:cxn modelId="{6B8B08A8-6106-4D90-A2CC-A47018634780}" type="presParOf" srcId="{B50B4184-4C7F-49B1-9E1A-0E1647A98C6E}" destId="{490F1223-C42A-4876-ACA7-A797780DCC3B}" srcOrd="0" destOrd="0" presId="urn:microsoft.com/office/officeart/2005/8/layout/radial1"/>
    <dgm:cxn modelId="{712344C7-80BD-48C6-A10F-D9181422FF07}" type="presParOf" srcId="{A87A8C87-0C2A-4AE7-80B3-7EAE98606818}" destId="{8FAEF52A-AA08-4B6C-9B5F-81761EC7E596}" srcOrd="6" destOrd="0" presId="urn:microsoft.com/office/officeart/2005/8/layout/radial1"/>
    <dgm:cxn modelId="{8B1F18FB-36EC-435E-B43B-7740DB4B1C28}" type="presParOf" srcId="{A87A8C87-0C2A-4AE7-80B3-7EAE98606818}" destId="{B6BE6A2A-017E-4D2D-8198-1E83A79BF0ED}" srcOrd="7" destOrd="0" presId="urn:microsoft.com/office/officeart/2005/8/layout/radial1"/>
    <dgm:cxn modelId="{A53CA4C2-A87B-47F8-A557-D529D56C5270}" type="presParOf" srcId="{B6BE6A2A-017E-4D2D-8198-1E83A79BF0ED}" destId="{A86AF94D-1164-4127-9433-70EE9AD7FBFD}" srcOrd="0" destOrd="0" presId="urn:microsoft.com/office/officeart/2005/8/layout/radial1"/>
    <dgm:cxn modelId="{06E5BC99-B587-44AD-8E18-2D87229C84AF}" type="presParOf" srcId="{A87A8C87-0C2A-4AE7-80B3-7EAE98606818}" destId="{57E8C304-013B-48A0-ADBD-D9F0261084A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2FA70-5958-4C2A-97F8-D832B71F7394}">
      <dsp:nvSpPr>
        <dsp:cNvPr id="0" name=""/>
        <dsp:cNvSpPr/>
      </dsp:nvSpPr>
      <dsp:spPr>
        <a:xfrm rot="5400000">
          <a:off x="3624613" y="135045"/>
          <a:ext cx="2076105" cy="18062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4">
                <a:shade val="5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4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Calibri" pitchFamily="34" charset="0"/>
              <a:cs typeface="Calibri" pitchFamily="34" charset="0"/>
            </a:rPr>
            <a:t>Student or Credential Holder Information</a:t>
          </a:r>
          <a:endParaRPr lang="en-IN" sz="1700" kern="1200" dirty="0">
            <a:latin typeface="Calibri" pitchFamily="34" charset="0"/>
            <a:cs typeface="Calibri" pitchFamily="34" charset="0"/>
          </a:endParaRPr>
        </a:p>
      </dsp:txBody>
      <dsp:txXfrm rot="-5400000">
        <a:off x="4041027" y="323625"/>
        <a:ext cx="1243276" cy="1429053"/>
      </dsp:txXfrm>
    </dsp:sp>
    <dsp:sp modelId="{320239AA-5883-4FEF-BF5B-385FCA7638B5}">
      <dsp:nvSpPr>
        <dsp:cNvPr id="0" name=""/>
        <dsp:cNvSpPr/>
      </dsp:nvSpPr>
      <dsp:spPr>
        <a:xfrm>
          <a:off x="5620581" y="415319"/>
          <a:ext cx="2316934" cy="124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  <a:cs typeface="Calibri" pitchFamily="34" charset="0"/>
            </a:rPr>
            <a:t>Module 1</a:t>
          </a:r>
          <a:endParaRPr lang="en-IN" sz="2400" b="1" kern="1200" dirty="0">
            <a:latin typeface="Calibri" pitchFamily="34" charset="0"/>
            <a:cs typeface="Calibri" pitchFamily="34" charset="0"/>
          </a:endParaRPr>
        </a:p>
      </dsp:txBody>
      <dsp:txXfrm>
        <a:off x="5620581" y="415319"/>
        <a:ext cx="2316934" cy="1245663"/>
      </dsp:txXfrm>
    </dsp:sp>
    <dsp:sp modelId="{53EB72F0-0299-4265-A8F3-CA489294CC90}">
      <dsp:nvSpPr>
        <dsp:cNvPr id="0" name=""/>
        <dsp:cNvSpPr/>
      </dsp:nvSpPr>
      <dsp:spPr>
        <a:xfrm rot="5400000">
          <a:off x="1673904" y="135045"/>
          <a:ext cx="2076105" cy="18062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shade val="50000"/>
                <a:hueOff val="52996"/>
                <a:satOff val="-4136"/>
                <a:lumOff val="16263"/>
                <a:alphaOff val="0"/>
                <a:shade val="70000"/>
                <a:satMod val="150000"/>
              </a:schemeClr>
            </a:gs>
            <a:gs pos="34000">
              <a:schemeClr val="accent4">
                <a:shade val="50000"/>
                <a:hueOff val="52996"/>
                <a:satOff val="-4136"/>
                <a:lumOff val="16263"/>
                <a:alphaOff val="0"/>
                <a:shade val="70000"/>
                <a:satMod val="140000"/>
              </a:schemeClr>
            </a:gs>
            <a:gs pos="70000">
              <a:schemeClr val="accent4">
                <a:shade val="50000"/>
                <a:hueOff val="52996"/>
                <a:satOff val="-4136"/>
                <a:lumOff val="1626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shade val="50000"/>
                <a:hueOff val="52996"/>
                <a:satOff val="-4136"/>
                <a:lumOff val="1626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2090318" y="323625"/>
        <a:ext cx="1243276" cy="1429053"/>
      </dsp:txXfrm>
    </dsp:sp>
    <dsp:sp modelId="{84951873-01C4-4FB4-8CC4-FA7B718D93B6}">
      <dsp:nvSpPr>
        <dsp:cNvPr id="0" name=""/>
        <dsp:cNvSpPr/>
      </dsp:nvSpPr>
      <dsp:spPr>
        <a:xfrm rot="5400000">
          <a:off x="2645521" y="1897243"/>
          <a:ext cx="2076105" cy="18062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shade val="50000"/>
                <a:hueOff val="105991"/>
                <a:satOff val="-8271"/>
                <a:lumOff val="32526"/>
                <a:alphaOff val="0"/>
                <a:shade val="70000"/>
                <a:satMod val="150000"/>
              </a:schemeClr>
            </a:gs>
            <a:gs pos="34000">
              <a:schemeClr val="accent4">
                <a:shade val="50000"/>
                <a:hueOff val="105991"/>
                <a:satOff val="-8271"/>
                <a:lumOff val="32526"/>
                <a:alphaOff val="0"/>
                <a:shade val="70000"/>
                <a:satMod val="140000"/>
              </a:schemeClr>
            </a:gs>
            <a:gs pos="70000">
              <a:schemeClr val="accent4">
                <a:shade val="50000"/>
                <a:hueOff val="105991"/>
                <a:satOff val="-8271"/>
                <a:lumOff val="32526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shade val="50000"/>
                <a:hueOff val="105991"/>
                <a:satOff val="-8271"/>
                <a:lumOff val="32526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Save Certificates with Digital Signature</a:t>
          </a:r>
          <a:endParaRPr lang="en-IN" sz="1800" b="1" kern="1200" dirty="0">
            <a:latin typeface="Calibri" pitchFamily="34" charset="0"/>
            <a:cs typeface="Calibri" pitchFamily="34" charset="0"/>
          </a:endParaRPr>
        </a:p>
      </dsp:txBody>
      <dsp:txXfrm rot="-5400000">
        <a:off x="3061935" y="2085823"/>
        <a:ext cx="1243276" cy="1429053"/>
      </dsp:txXfrm>
    </dsp:sp>
    <dsp:sp modelId="{A1260070-C352-479B-AD40-4F5278A0F377}">
      <dsp:nvSpPr>
        <dsp:cNvPr id="0" name=""/>
        <dsp:cNvSpPr/>
      </dsp:nvSpPr>
      <dsp:spPr>
        <a:xfrm>
          <a:off x="463534" y="2177518"/>
          <a:ext cx="2242194" cy="124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  <a:cs typeface="Calibri" pitchFamily="34" charset="0"/>
            </a:rPr>
            <a:t>Module 2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463534" y="2177518"/>
        <a:ext cx="2242194" cy="1245663"/>
      </dsp:txXfrm>
    </dsp:sp>
    <dsp:sp modelId="{83D7188F-72DD-4558-BCF7-AF067EFFD03B}">
      <dsp:nvSpPr>
        <dsp:cNvPr id="0" name=""/>
        <dsp:cNvSpPr/>
      </dsp:nvSpPr>
      <dsp:spPr>
        <a:xfrm rot="5400000">
          <a:off x="4596230" y="1897243"/>
          <a:ext cx="2076105" cy="18062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shade val="50000"/>
                <a:hueOff val="158987"/>
                <a:satOff val="-12407"/>
                <a:lumOff val="48789"/>
                <a:alphaOff val="0"/>
                <a:shade val="70000"/>
                <a:satMod val="150000"/>
              </a:schemeClr>
            </a:gs>
            <a:gs pos="34000">
              <a:schemeClr val="accent4">
                <a:shade val="50000"/>
                <a:hueOff val="158987"/>
                <a:satOff val="-12407"/>
                <a:lumOff val="48789"/>
                <a:alphaOff val="0"/>
                <a:shade val="70000"/>
                <a:satMod val="140000"/>
              </a:schemeClr>
            </a:gs>
            <a:gs pos="70000">
              <a:schemeClr val="accent4">
                <a:shade val="50000"/>
                <a:hueOff val="158987"/>
                <a:satOff val="-12407"/>
                <a:lumOff val="48789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shade val="50000"/>
                <a:hueOff val="158987"/>
                <a:satOff val="-12407"/>
                <a:lumOff val="48789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5012644" y="2085823"/>
        <a:ext cx="1243276" cy="1429053"/>
      </dsp:txXfrm>
    </dsp:sp>
    <dsp:sp modelId="{FF439F36-4F8B-419A-B4DD-795E3F08747C}">
      <dsp:nvSpPr>
        <dsp:cNvPr id="0" name=""/>
        <dsp:cNvSpPr/>
      </dsp:nvSpPr>
      <dsp:spPr>
        <a:xfrm rot="5400000">
          <a:off x="3624613" y="3659442"/>
          <a:ext cx="2076105" cy="18062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shade val="50000"/>
                <a:hueOff val="105991"/>
                <a:satOff val="-8271"/>
                <a:lumOff val="32526"/>
                <a:alphaOff val="0"/>
                <a:shade val="70000"/>
                <a:satMod val="150000"/>
              </a:schemeClr>
            </a:gs>
            <a:gs pos="34000">
              <a:schemeClr val="accent4">
                <a:shade val="50000"/>
                <a:hueOff val="105991"/>
                <a:satOff val="-8271"/>
                <a:lumOff val="32526"/>
                <a:alphaOff val="0"/>
                <a:shade val="70000"/>
                <a:satMod val="140000"/>
              </a:schemeClr>
            </a:gs>
            <a:gs pos="70000">
              <a:schemeClr val="accent4">
                <a:shade val="50000"/>
                <a:hueOff val="105991"/>
                <a:satOff val="-8271"/>
                <a:lumOff val="32526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shade val="50000"/>
                <a:hueOff val="105991"/>
                <a:satOff val="-8271"/>
                <a:lumOff val="32526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  <a:cs typeface="Calibri" pitchFamily="34" charset="0"/>
            </a:rPr>
            <a:t>Credential Verification</a:t>
          </a:r>
          <a:endParaRPr lang="en-IN" sz="1800" b="1" kern="1200" dirty="0">
            <a:latin typeface="Calibri" pitchFamily="34" charset="0"/>
            <a:cs typeface="Calibri" pitchFamily="34" charset="0"/>
          </a:endParaRPr>
        </a:p>
      </dsp:txBody>
      <dsp:txXfrm rot="-5400000">
        <a:off x="4041027" y="3848022"/>
        <a:ext cx="1243276" cy="1429053"/>
      </dsp:txXfrm>
    </dsp:sp>
    <dsp:sp modelId="{92FDF065-52A0-4DCA-836C-60112DD5AE25}">
      <dsp:nvSpPr>
        <dsp:cNvPr id="0" name=""/>
        <dsp:cNvSpPr/>
      </dsp:nvSpPr>
      <dsp:spPr>
        <a:xfrm>
          <a:off x="5620581" y="3939716"/>
          <a:ext cx="2316934" cy="1245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alibri" pitchFamily="34" charset="0"/>
              <a:cs typeface="Calibri" pitchFamily="34" charset="0"/>
            </a:rPr>
            <a:t>Module 3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5620581" y="3939716"/>
        <a:ext cx="2316934" cy="1245663"/>
      </dsp:txXfrm>
    </dsp:sp>
    <dsp:sp modelId="{BBFF049B-B7FA-4D76-915C-6BAD399765E4}">
      <dsp:nvSpPr>
        <dsp:cNvPr id="0" name=""/>
        <dsp:cNvSpPr/>
      </dsp:nvSpPr>
      <dsp:spPr>
        <a:xfrm rot="5400000">
          <a:off x="1673904" y="3659442"/>
          <a:ext cx="2076105" cy="180621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shade val="50000"/>
                <a:hueOff val="52996"/>
                <a:satOff val="-4136"/>
                <a:lumOff val="16263"/>
                <a:alphaOff val="0"/>
                <a:shade val="70000"/>
                <a:satMod val="150000"/>
              </a:schemeClr>
            </a:gs>
            <a:gs pos="34000">
              <a:schemeClr val="accent4">
                <a:shade val="50000"/>
                <a:hueOff val="52996"/>
                <a:satOff val="-4136"/>
                <a:lumOff val="16263"/>
                <a:alphaOff val="0"/>
                <a:shade val="70000"/>
                <a:satMod val="140000"/>
              </a:schemeClr>
            </a:gs>
            <a:gs pos="70000">
              <a:schemeClr val="accent4">
                <a:shade val="50000"/>
                <a:hueOff val="52996"/>
                <a:satOff val="-4136"/>
                <a:lumOff val="1626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shade val="50000"/>
                <a:hueOff val="52996"/>
                <a:satOff val="-4136"/>
                <a:lumOff val="1626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 rot="-5400000">
        <a:off x="2090318" y="3848022"/>
        <a:ext cx="1243276" cy="1429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C6EA8-5C75-4D99-9F07-A1D8811BCB2F}">
      <dsp:nvSpPr>
        <dsp:cNvPr id="0" name=""/>
        <dsp:cNvSpPr/>
      </dsp:nvSpPr>
      <dsp:spPr>
        <a:xfrm>
          <a:off x="3442935" y="2130779"/>
          <a:ext cx="1635134" cy="163513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Calibri" pitchFamily="34" charset="0"/>
              <a:cs typeface="Calibri" pitchFamily="34" charset="0"/>
            </a:rPr>
            <a:t>Participant</a:t>
          </a:r>
          <a:endParaRPr lang="en-IN" sz="1900" b="1" kern="1200" dirty="0">
            <a:latin typeface="Calibri" pitchFamily="34" charset="0"/>
            <a:cs typeface="Calibri" pitchFamily="34" charset="0"/>
          </a:endParaRPr>
        </a:p>
      </dsp:txBody>
      <dsp:txXfrm>
        <a:off x="3682395" y="2370239"/>
        <a:ext cx="1156214" cy="1156214"/>
      </dsp:txXfrm>
    </dsp:sp>
    <dsp:sp modelId="{6710AD2F-E883-415A-BDED-B1970FB6C019}">
      <dsp:nvSpPr>
        <dsp:cNvPr id="0" name=""/>
        <dsp:cNvSpPr/>
      </dsp:nvSpPr>
      <dsp:spPr>
        <a:xfrm rot="16200000">
          <a:off x="4013989" y="1866996"/>
          <a:ext cx="493025" cy="34541"/>
        </a:xfrm>
        <a:custGeom>
          <a:avLst/>
          <a:gdLst/>
          <a:ahLst/>
          <a:cxnLst/>
          <a:rect l="0" t="0" r="0" b="0"/>
          <a:pathLst>
            <a:path>
              <a:moveTo>
                <a:pt x="0" y="17270"/>
              </a:moveTo>
              <a:lnTo>
                <a:pt x="493025" y="17270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248176" y="1871941"/>
        <a:ext cx="24651" cy="24651"/>
      </dsp:txXfrm>
    </dsp:sp>
    <dsp:sp modelId="{FA2E66A9-07A2-4F6D-8B3D-C583A889BB91}">
      <dsp:nvSpPr>
        <dsp:cNvPr id="0" name=""/>
        <dsp:cNvSpPr/>
      </dsp:nvSpPr>
      <dsp:spPr>
        <a:xfrm>
          <a:off x="3442935" y="2620"/>
          <a:ext cx="1635134" cy="163513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kern="1200" dirty="0" smtClean="0">
              <a:latin typeface="Calibri" pitchFamily="34" charset="0"/>
              <a:cs typeface="Calibri" pitchFamily="34" charset="0"/>
            </a:rPr>
            <a:t>Students and Graduates</a:t>
          </a:r>
          <a:endParaRPr lang="en-IN" sz="2000" kern="1200" dirty="0">
            <a:latin typeface="Calibri" pitchFamily="34" charset="0"/>
            <a:cs typeface="Calibri" pitchFamily="34" charset="0"/>
          </a:endParaRPr>
        </a:p>
      </dsp:txBody>
      <dsp:txXfrm>
        <a:off x="3682395" y="242080"/>
        <a:ext cx="1156214" cy="1156214"/>
      </dsp:txXfrm>
    </dsp:sp>
    <dsp:sp modelId="{65FF9167-B709-4D26-AF29-CCC76CAC8C38}">
      <dsp:nvSpPr>
        <dsp:cNvPr id="0" name=""/>
        <dsp:cNvSpPr/>
      </dsp:nvSpPr>
      <dsp:spPr>
        <a:xfrm>
          <a:off x="5078069" y="2931076"/>
          <a:ext cx="493025" cy="34541"/>
        </a:xfrm>
        <a:custGeom>
          <a:avLst/>
          <a:gdLst/>
          <a:ahLst/>
          <a:cxnLst/>
          <a:rect l="0" t="0" r="0" b="0"/>
          <a:pathLst>
            <a:path>
              <a:moveTo>
                <a:pt x="0" y="17270"/>
              </a:moveTo>
              <a:lnTo>
                <a:pt x="493025" y="17270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12256" y="2936021"/>
        <a:ext cx="24651" cy="24651"/>
      </dsp:txXfrm>
    </dsp:sp>
    <dsp:sp modelId="{41370DEA-FBFE-480A-8214-5ECE0E1F2117}">
      <dsp:nvSpPr>
        <dsp:cNvPr id="0" name=""/>
        <dsp:cNvSpPr/>
      </dsp:nvSpPr>
      <dsp:spPr>
        <a:xfrm>
          <a:off x="5571094" y="2130779"/>
          <a:ext cx="1635134" cy="163513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kern="1200" dirty="0" smtClean="0">
              <a:latin typeface="Calibri" pitchFamily="34" charset="0"/>
              <a:cs typeface="Calibri" pitchFamily="34" charset="0"/>
            </a:rPr>
            <a:t>Edu. Institution</a:t>
          </a:r>
          <a:endParaRPr lang="en-IN" sz="2000" kern="1200" dirty="0">
            <a:latin typeface="Calibri" pitchFamily="34" charset="0"/>
            <a:cs typeface="Calibri" pitchFamily="34" charset="0"/>
          </a:endParaRPr>
        </a:p>
      </dsp:txBody>
      <dsp:txXfrm>
        <a:off x="5810554" y="2370239"/>
        <a:ext cx="1156214" cy="1156214"/>
      </dsp:txXfrm>
    </dsp:sp>
    <dsp:sp modelId="{833EE580-6D5B-4E6D-AAAF-D0A649BB53CC}">
      <dsp:nvSpPr>
        <dsp:cNvPr id="0" name=""/>
        <dsp:cNvSpPr/>
      </dsp:nvSpPr>
      <dsp:spPr>
        <a:xfrm rot="5400000">
          <a:off x="4013989" y="3995156"/>
          <a:ext cx="493025" cy="34541"/>
        </a:xfrm>
        <a:custGeom>
          <a:avLst/>
          <a:gdLst/>
          <a:ahLst/>
          <a:cxnLst/>
          <a:rect l="0" t="0" r="0" b="0"/>
          <a:pathLst>
            <a:path>
              <a:moveTo>
                <a:pt x="0" y="17270"/>
              </a:moveTo>
              <a:lnTo>
                <a:pt x="493025" y="17270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248176" y="4000101"/>
        <a:ext cx="24651" cy="24651"/>
      </dsp:txXfrm>
    </dsp:sp>
    <dsp:sp modelId="{B5837D38-D407-4B1E-8125-CBE4BD24C1E1}">
      <dsp:nvSpPr>
        <dsp:cNvPr id="0" name=""/>
        <dsp:cNvSpPr/>
      </dsp:nvSpPr>
      <dsp:spPr>
        <a:xfrm>
          <a:off x="3442935" y="4258939"/>
          <a:ext cx="1635134" cy="163513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kern="1200" dirty="0" smtClean="0">
              <a:latin typeface="Calibri" pitchFamily="34" charset="0"/>
              <a:cs typeface="Calibri" pitchFamily="34" charset="0"/>
            </a:rPr>
            <a:t>Employers</a:t>
          </a:r>
          <a:endParaRPr lang="en-IN" sz="2000" kern="1200" dirty="0">
            <a:latin typeface="Calibri" pitchFamily="34" charset="0"/>
            <a:cs typeface="Calibri" pitchFamily="34" charset="0"/>
          </a:endParaRPr>
        </a:p>
      </dsp:txBody>
      <dsp:txXfrm>
        <a:off x="3682395" y="4498399"/>
        <a:ext cx="1156214" cy="1156214"/>
      </dsp:txXfrm>
    </dsp:sp>
    <dsp:sp modelId="{886855DF-0C34-45A6-8318-914A2B2EE314}">
      <dsp:nvSpPr>
        <dsp:cNvPr id="0" name=""/>
        <dsp:cNvSpPr/>
      </dsp:nvSpPr>
      <dsp:spPr>
        <a:xfrm rot="10800000">
          <a:off x="2949910" y="2931076"/>
          <a:ext cx="493025" cy="34541"/>
        </a:xfrm>
        <a:custGeom>
          <a:avLst/>
          <a:gdLst/>
          <a:ahLst/>
          <a:cxnLst/>
          <a:rect l="0" t="0" r="0" b="0"/>
          <a:pathLst>
            <a:path>
              <a:moveTo>
                <a:pt x="0" y="17270"/>
              </a:moveTo>
              <a:lnTo>
                <a:pt x="493025" y="17270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184097" y="2936021"/>
        <a:ext cx="24651" cy="24651"/>
      </dsp:txXfrm>
    </dsp:sp>
    <dsp:sp modelId="{1AB5A708-2C41-4DDC-9E88-05F837778E3F}">
      <dsp:nvSpPr>
        <dsp:cNvPr id="0" name=""/>
        <dsp:cNvSpPr/>
      </dsp:nvSpPr>
      <dsp:spPr>
        <a:xfrm>
          <a:off x="1314776" y="2130779"/>
          <a:ext cx="1635134" cy="163513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kern="1200" dirty="0" smtClean="0">
              <a:latin typeface="Calibri" pitchFamily="34" charset="0"/>
              <a:cs typeface="Calibri" pitchFamily="34" charset="0"/>
            </a:rPr>
            <a:t>Blockchain Developer</a:t>
          </a:r>
          <a:endParaRPr lang="en-IN" sz="2000" kern="1200" dirty="0">
            <a:latin typeface="Calibri" pitchFamily="34" charset="0"/>
            <a:cs typeface="Calibri" pitchFamily="34" charset="0"/>
          </a:endParaRPr>
        </a:p>
      </dsp:txBody>
      <dsp:txXfrm>
        <a:off x="1554236" y="2370239"/>
        <a:ext cx="1156214" cy="1156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13F0C-FCA2-4590-A2C8-ECBB8F2017D6}">
      <dsp:nvSpPr>
        <dsp:cNvPr id="0" name=""/>
        <dsp:cNvSpPr/>
      </dsp:nvSpPr>
      <dsp:spPr>
        <a:xfrm>
          <a:off x="4562561" y="1611263"/>
          <a:ext cx="2476142" cy="17497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Few Limitations</a:t>
          </a:r>
          <a:endParaRPr lang="en-IN" sz="2400" b="1" kern="1200" dirty="0"/>
        </a:p>
      </dsp:txBody>
      <dsp:txXfrm>
        <a:off x="4925184" y="1867511"/>
        <a:ext cx="1750896" cy="1237274"/>
      </dsp:txXfrm>
    </dsp:sp>
    <dsp:sp modelId="{CD77B35A-4FD1-4102-990A-0E627D6ADEDA}">
      <dsp:nvSpPr>
        <dsp:cNvPr id="0" name=""/>
        <dsp:cNvSpPr/>
      </dsp:nvSpPr>
      <dsp:spPr>
        <a:xfrm rot="16200000">
          <a:off x="5615534" y="1414980"/>
          <a:ext cx="370197" cy="22367"/>
        </a:xfrm>
        <a:custGeom>
          <a:avLst/>
          <a:gdLst/>
          <a:ahLst/>
          <a:cxnLst/>
          <a:rect l="0" t="0" r="0" b="0"/>
          <a:pathLst>
            <a:path>
              <a:moveTo>
                <a:pt x="0" y="11183"/>
              </a:moveTo>
              <a:lnTo>
                <a:pt x="370197" y="11183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791377" y="1416909"/>
        <a:ext cx="18509" cy="18509"/>
      </dsp:txXfrm>
    </dsp:sp>
    <dsp:sp modelId="{028D790C-C361-4235-ACE0-D2BECE4C2963}">
      <dsp:nvSpPr>
        <dsp:cNvPr id="0" name=""/>
        <dsp:cNvSpPr/>
      </dsp:nvSpPr>
      <dsp:spPr>
        <a:xfrm>
          <a:off x="4644484" y="0"/>
          <a:ext cx="2312296" cy="124106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i="0" kern="1200" dirty="0" smtClean="0"/>
            <a:t>Sample Size</a:t>
          </a:r>
          <a:endParaRPr lang="en-IN" sz="1800" kern="1200" dirty="0"/>
        </a:p>
      </dsp:txBody>
      <dsp:txXfrm>
        <a:off x="4983112" y="181750"/>
        <a:ext cx="1635040" cy="877566"/>
      </dsp:txXfrm>
    </dsp:sp>
    <dsp:sp modelId="{E8F0CB23-A61D-443C-80D0-9A178102E23C}">
      <dsp:nvSpPr>
        <dsp:cNvPr id="0" name=""/>
        <dsp:cNvSpPr/>
      </dsp:nvSpPr>
      <dsp:spPr>
        <a:xfrm>
          <a:off x="7038704" y="2474964"/>
          <a:ext cx="589823" cy="22367"/>
        </a:xfrm>
        <a:custGeom>
          <a:avLst/>
          <a:gdLst/>
          <a:ahLst/>
          <a:cxnLst/>
          <a:rect l="0" t="0" r="0" b="0"/>
          <a:pathLst>
            <a:path>
              <a:moveTo>
                <a:pt x="0" y="11183"/>
              </a:moveTo>
              <a:lnTo>
                <a:pt x="589823" y="11183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318870" y="2471402"/>
        <a:ext cx="29491" cy="29491"/>
      </dsp:txXfrm>
    </dsp:sp>
    <dsp:sp modelId="{48A9677D-132B-4068-AC96-6CFA51519065}">
      <dsp:nvSpPr>
        <dsp:cNvPr id="0" name=""/>
        <dsp:cNvSpPr/>
      </dsp:nvSpPr>
      <dsp:spPr>
        <a:xfrm>
          <a:off x="7628528" y="1749734"/>
          <a:ext cx="2074475" cy="1472826"/>
        </a:xfrm>
        <a:prstGeom prst="ellipse">
          <a:avLst/>
        </a:prstGeom>
        <a:gradFill rotWithShape="0">
          <a:gsLst>
            <a:gs pos="0">
              <a:schemeClr val="accent4">
                <a:hueOff val="72430"/>
                <a:satOff val="-690"/>
                <a:lumOff val="6928"/>
                <a:alphaOff val="0"/>
                <a:shade val="70000"/>
                <a:satMod val="150000"/>
              </a:schemeClr>
            </a:gs>
            <a:gs pos="34000">
              <a:schemeClr val="accent4">
                <a:hueOff val="72430"/>
                <a:satOff val="-690"/>
                <a:lumOff val="6928"/>
                <a:alphaOff val="0"/>
                <a:shade val="70000"/>
                <a:satMod val="140000"/>
              </a:schemeClr>
            </a:gs>
            <a:gs pos="70000">
              <a:schemeClr val="accent4">
                <a:hueOff val="72430"/>
                <a:satOff val="-690"/>
                <a:lumOff val="692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72430"/>
                <a:satOff val="-690"/>
                <a:lumOff val="692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i="0" kern="1200" dirty="0" smtClean="0"/>
            <a:t>User </a:t>
          </a:r>
          <a:r>
            <a:rPr lang="en-IN" sz="1800" b="1" i="0" kern="1200" dirty="0" smtClean="0"/>
            <a:t>Experience</a:t>
          </a:r>
          <a:endParaRPr lang="en-IN" sz="1800" kern="1200" dirty="0"/>
        </a:p>
      </dsp:txBody>
      <dsp:txXfrm>
        <a:off x="7932328" y="1965424"/>
        <a:ext cx="1466875" cy="1041446"/>
      </dsp:txXfrm>
    </dsp:sp>
    <dsp:sp modelId="{B50B4184-4C7F-49B1-9E1A-0E1647A98C6E}">
      <dsp:nvSpPr>
        <dsp:cNvPr id="0" name=""/>
        <dsp:cNvSpPr/>
      </dsp:nvSpPr>
      <dsp:spPr>
        <a:xfrm rot="5400000">
          <a:off x="5690023" y="3460459"/>
          <a:ext cx="221219" cy="22367"/>
        </a:xfrm>
        <a:custGeom>
          <a:avLst/>
          <a:gdLst/>
          <a:ahLst/>
          <a:cxnLst/>
          <a:rect l="0" t="0" r="0" b="0"/>
          <a:pathLst>
            <a:path>
              <a:moveTo>
                <a:pt x="0" y="11183"/>
              </a:moveTo>
              <a:lnTo>
                <a:pt x="221219" y="11183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795102" y="3466112"/>
        <a:ext cx="11060" cy="11060"/>
      </dsp:txXfrm>
    </dsp:sp>
    <dsp:sp modelId="{8FAEF52A-AA08-4B6C-9B5F-81761EC7E596}">
      <dsp:nvSpPr>
        <dsp:cNvPr id="0" name=""/>
        <dsp:cNvSpPr/>
      </dsp:nvSpPr>
      <dsp:spPr>
        <a:xfrm>
          <a:off x="4624070" y="3582252"/>
          <a:ext cx="2353123" cy="1539022"/>
        </a:xfrm>
        <a:prstGeom prst="ellipse">
          <a:avLst/>
        </a:prstGeom>
        <a:gradFill rotWithShape="0">
          <a:gsLst>
            <a:gs pos="0">
              <a:schemeClr val="accent4">
                <a:hueOff val="144859"/>
                <a:satOff val="-1380"/>
                <a:lumOff val="13856"/>
                <a:alphaOff val="0"/>
                <a:shade val="70000"/>
                <a:satMod val="150000"/>
              </a:schemeClr>
            </a:gs>
            <a:gs pos="34000">
              <a:schemeClr val="accent4">
                <a:hueOff val="144859"/>
                <a:satOff val="-1380"/>
                <a:lumOff val="13856"/>
                <a:alphaOff val="0"/>
                <a:shade val="70000"/>
                <a:satMod val="140000"/>
              </a:schemeClr>
            </a:gs>
            <a:gs pos="70000">
              <a:schemeClr val="accent4">
                <a:hueOff val="144859"/>
                <a:satOff val="-1380"/>
                <a:lumOff val="13856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144859"/>
                <a:satOff val="-1380"/>
                <a:lumOff val="13856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i="0" kern="1200" dirty="0" smtClean="0"/>
            <a:t>Resource Constraints</a:t>
          </a:r>
          <a:endParaRPr lang="en-IN" sz="1800" kern="1200" dirty="0"/>
        </a:p>
      </dsp:txBody>
      <dsp:txXfrm>
        <a:off x="4968677" y="3807637"/>
        <a:ext cx="1663909" cy="1088252"/>
      </dsp:txXfrm>
    </dsp:sp>
    <dsp:sp modelId="{B6BE6A2A-017E-4D2D-8198-1E83A79BF0ED}">
      <dsp:nvSpPr>
        <dsp:cNvPr id="0" name=""/>
        <dsp:cNvSpPr/>
      </dsp:nvSpPr>
      <dsp:spPr>
        <a:xfrm rot="10781856">
          <a:off x="3942306" y="2483135"/>
          <a:ext cx="620294" cy="22367"/>
        </a:xfrm>
        <a:custGeom>
          <a:avLst/>
          <a:gdLst/>
          <a:ahLst/>
          <a:cxnLst/>
          <a:rect l="0" t="0" r="0" b="0"/>
          <a:pathLst>
            <a:path>
              <a:moveTo>
                <a:pt x="0" y="11183"/>
              </a:moveTo>
              <a:lnTo>
                <a:pt x="620294" y="11183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4236945" y="2478812"/>
        <a:ext cx="31014" cy="31014"/>
      </dsp:txXfrm>
    </dsp:sp>
    <dsp:sp modelId="{57E8C304-013B-48A0-ADBD-D9F0261084A2}">
      <dsp:nvSpPr>
        <dsp:cNvPr id="0" name=""/>
        <dsp:cNvSpPr/>
      </dsp:nvSpPr>
      <dsp:spPr>
        <a:xfrm>
          <a:off x="1347557" y="1745025"/>
          <a:ext cx="2594806" cy="1515557"/>
        </a:xfrm>
        <a:prstGeom prst="ellipse">
          <a:avLst/>
        </a:prstGeom>
        <a:gradFill rotWithShape="0">
          <a:gsLst>
            <a:gs pos="0">
              <a:schemeClr val="accent4">
                <a:hueOff val="217289"/>
                <a:satOff val="-2070"/>
                <a:lumOff val="20784"/>
                <a:alphaOff val="0"/>
                <a:shade val="70000"/>
                <a:satMod val="150000"/>
              </a:schemeClr>
            </a:gs>
            <a:gs pos="34000">
              <a:schemeClr val="accent4">
                <a:hueOff val="217289"/>
                <a:satOff val="-2070"/>
                <a:lumOff val="20784"/>
                <a:alphaOff val="0"/>
                <a:shade val="70000"/>
                <a:satMod val="140000"/>
              </a:schemeClr>
            </a:gs>
            <a:gs pos="70000">
              <a:schemeClr val="accent4">
                <a:hueOff val="217289"/>
                <a:satOff val="-2070"/>
                <a:lumOff val="20784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4">
                <a:hueOff val="217289"/>
                <a:satOff val="-2070"/>
                <a:lumOff val="20784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i="0" kern="1200" dirty="0" smtClean="0"/>
            <a:t>Time Constraints</a:t>
          </a:r>
          <a:endParaRPr lang="en-IN" sz="1800" kern="1200" dirty="0"/>
        </a:p>
      </dsp:txBody>
      <dsp:txXfrm>
        <a:off x="1727558" y="1966973"/>
        <a:ext cx="1834804" cy="1071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8" y="1440182"/>
            <a:ext cx="10816352" cy="2023586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19" y="3680460"/>
            <a:ext cx="8821103" cy="184023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45118" y="3568447"/>
            <a:ext cx="10816352" cy="16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640081"/>
            <a:ext cx="2835355" cy="616077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80" y="640081"/>
            <a:ext cx="8296037" cy="61607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8" y="2480311"/>
            <a:ext cx="10711339" cy="2310289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8" y="4858209"/>
            <a:ext cx="10711339" cy="157519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08128" y="4829404"/>
            <a:ext cx="10816352" cy="166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80" y="1757020"/>
            <a:ext cx="5565695" cy="4954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1" y="1757020"/>
            <a:ext cx="5565695" cy="49542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0" y="1760220"/>
            <a:ext cx="5418678" cy="671750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80" y="2560320"/>
            <a:ext cx="5418678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2821" y="1760220"/>
            <a:ext cx="5418678" cy="671750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2821" y="2560320"/>
            <a:ext cx="5418678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829027" y="4247984"/>
            <a:ext cx="4944618" cy="10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" y="831684"/>
            <a:ext cx="2948769" cy="1324966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512" y="831684"/>
            <a:ext cx="7875985" cy="58567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0" y="2237081"/>
            <a:ext cx="2948769" cy="4455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897038" y="3758956"/>
            <a:ext cx="5856732" cy="21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0" y="832104"/>
            <a:ext cx="2952881" cy="1328166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39522" y="880112"/>
            <a:ext cx="8136988" cy="577547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78" y="2240280"/>
            <a:ext cx="2948769" cy="44549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31825"/>
            <a:ext cx="12601575" cy="24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81" y="560070"/>
            <a:ext cx="11341418" cy="10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1" y="1680210"/>
            <a:ext cx="11341418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601575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8" y="19203"/>
            <a:ext cx="3990499" cy="345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1/28/2024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5591" y="19203"/>
            <a:ext cx="5670709" cy="345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01313" y="19203"/>
            <a:ext cx="1470184" cy="345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Enhancing Academic: credentials security and verification using blockchain</a:t>
            </a:r>
            <a:endParaRPr lang="en-IN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by: Govind Rama Parab</a:t>
            </a:r>
          </a:p>
          <a:p>
            <a:r>
              <a:rPr lang="en-US" dirty="0" smtClean="0"/>
              <a:t>Roll No.: 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7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Limitations…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719538"/>
              </p:ext>
            </p:extLst>
          </p:nvPr>
        </p:nvGraphicFramePr>
        <p:xfrm>
          <a:off x="630238" y="1679575"/>
          <a:ext cx="113411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2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Conclusion…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automated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creation and addition of new Blockchain blocks for every certificate guarantee a consistent and dependable method of record-keeping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hash code verification system across multiple servers in the Blockchain guarantees the security, immutability, and resistance to unauthorized alterations of certificate data.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This research study effectively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addresses the vulnerabilities of traditional certificate management systems by leveraging Blockchain technology, promoting security, efficiency, and trustworthiness in academic certificate handling and verification processes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Utilizing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digital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signatures and Blockchain technology to substantially improve the security of academic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certificates by reducing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chances of forgery and tampering.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siness Thank-You Letter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23" y="1056217"/>
            <a:ext cx="8460865" cy="564057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24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Introduction…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primary objective of this project is to enhance the security and ensure the correct management of academic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certificates using blockchain technology.</a:t>
            </a:r>
          </a:p>
          <a:p>
            <a:pPr marL="0" indent="0" algn="just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Traditional paper-based certificate systems are susceptible to forgery, tampering,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and time-consuming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error-prone verification processes.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address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these drawbacks,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we are incorporating digital signatures and blockchain technology.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Blockchain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 distributed digital ledger, records transactions securely and transparently across multiple nodes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Decentralization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enhanced security, transparency, data immutability, and resilience against failures are key attributes of blockchain.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Literature Review…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number of studies have been conducted in India and abroad on various aspects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of blockchain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technology, especially in academic credential verification and security.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Following are the few systems which were explained by the researchers in their research study:</a:t>
            </a:r>
          </a:p>
          <a:p>
            <a:pPr marL="0" indent="0" algn="just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Tariq, Aamna &amp; Binte Haq, Hina &amp; Ali, Syed.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roposed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Cerberus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which is 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blockchain-based credential verification system that is designed to be more efficient, user-friendly, and capable of addressing various forms of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fraud.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Kistaubayev, Yerlan, Galimkair Mutanov, Madina Mansurova, Zhanna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Saxenbayeva, and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Yassynzhan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Shakan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proposed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UniverCert.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platform that creates a unified digital register of students educational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achievements.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Rahman, Tasfia, Sumaiya Islam Mouno, Arunangshu Mojumder Raatul, Abul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Kalam Al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Azad, and Nafees Mansoor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proposed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Verifi-Chain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which is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 system that uses blockchain technology and the Interplanetary File System (IPFS) to create a secure and tamper-proof system for verifying academic credentials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Leka, Elva &amp; Selimi, Besnik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roposed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Bcert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decentralized academic certificate system that utilizes Ethereum smart contracts and IPFS for decentralized file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storage.</a:t>
            </a:r>
          </a:p>
          <a:p>
            <a:pPr marL="0" indent="0" algn="just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Ayub Khan, Abdullah, Asif Ali Laghari, Aftab Ahmed Shaikh, Sami Bourouis,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Amir Madany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Mamlouk, and Hammam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Alshazly proposed HEDU-Ledger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which is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 hyperledger fabric-based system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aims to digitize and secure the degree attestation process, ensuring traceability, validation, and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privacy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8001" y="560070"/>
            <a:ext cx="11341418" cy="104013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Continued…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Research Hypothesis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Hypothesis 1: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Implementing blockchain technology in academic credential verification will significantly reduce instances of fraudulent degree authentication.</a:t>
            </a:r>
          </a:p>
          <a:p>
            <a:pPr marL="0" indent="0" algn="just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Hypothesis 2: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integration of blockchain in academic credential verification processes will enhance the speed and efficiency of verification, reducing processing time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Hypothesis 3: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resistance to adopt blockchain technology in academic credential verification will decrease over time as the benefits become more apparent and widely recognized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Hypothesis 4: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implementation of blockchain will result in a decrease in administrative errors during the academic credential verification process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Methodology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80677062"/>
              </p:ext>
            </p:extLst>
          </p:nvPr>
        </p:nvGraphicFramePr>
        <p:xfrm>
          <a:off x="2100262" y="1456134"/>
          <a:ext cx="8401050" cy="560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5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Participants…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94165582"/>
              </p:ext>
            </p:extLst>
          </p:nvPr>
        </p:nvGraphicFramePr>
        <p:xfrm>
          <a:off x="1956246" y="1152178"/>
          <a:ext cx="8521005" cy="5896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Results…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983728"/>
              </p:ext>
            </p:extLst>
          </p:nvPr>
        </p:nvGraphicFramePr>
        <p:xfrm>
          <a:off x="900187" y="1800250"/>
          <a:ext cx="10657184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09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Discussion…</a:t>
            </a:r>
            <a:endParaRPr lang="en-IN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Through the literature review discussed in my research </a:t>
            </a:r>
            <a:r>
              <a:rPr lang="en-US" dirty="0"/>
              <a:t>I</a:t>
            </a:r>
            <a:r>
              <a:rPr lang="en-US" dirty="0" smtClean="0"/>
              <a:t> found </a:t>
            </a:r>
            <a:r>
              <a:rPr lang="en-US" dirty="0"/>
              <a:t>that </a:t>
            </a:r>
            <a:r>
              <a:rPr lang="en-US" dirty="0" smtClean="0"/>
              <a:t>most of the articles suggested the below given issues as a challenge in terms of adopting the  blockchain in the educational sector: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Scalability issues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Interoperability with existing system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need for standardized protocols and formats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User adoption and trust in blockchain-based credentialing systems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89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1951</TotalTime>
  <Words>669</Words>
  <Application>Microsoft Office PowerPoint</Application>
  <PresentationFormat>Custom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Enhancing Academic: credentials security and verification using blockchain</vt:lpstr>
      <vt:lpstr>Introduction…</vt:lpstr>
      <vt:lpstr>Literature Review…</vt:lpstr>
      <vt:lpstr>Continued…</vt:lpstr>
      <vt:lpstr>Research Hypothesis</vt:lpstr>
      <vt:lpstr>Methodology</vt:lpstr>
      <vt:lpstr>Participants…</vt:lpstr>
      <vt:lpstr>Results…</vt:lpstr>
      <vt:lpstr>Discussion…</vt:lpstr>
      <vt:lpstr>Limitations…</vt:lpstr>
      <vt:lpstr>Conclusion…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Academic: credentials security and verification using blockchain</dc:title>
  <dc:creator>Minal</dc:creator>
  <cp:lastModifiedBy>Minal</cp:lastModifiedBy>
  <cp:revision>47</cp:revision>
  <dcterms:created xsi:type="dcterms:W3CDTF">2024-01-24T14:35:31Z</dcterms:created>
  <dcterms:modified xsi:type="dcterms:W3CDTF">2024-01-28T13:41:02Z</dcterms:modified>
</cp:coreProperties>
</file>