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sldIdLst>
    <p:sldId id="298" r:id="rId5"/>
    <p:sldId id="322" r:id="rId6"/>
    <p:sldId id="302" r:id="rId7"/>
    <p:sldId id="313" r:id="rId8"/>
    <p:sldId id="314" r:id="rId9"/>
    <p:sldId id="315" r:id="rId10"/>
    <p:sldId id="316" r:id="rId11"/>
    <p:sldId id="317" r:id="rId12"/>
    <p:sldId id="318" r:id="rId13"/>
    <p:sldId id="324" r:id="rId14"/>
    <p:sldId id="319" r:id="rId15"/>
    <p:sldId id="320" r:id="rId16"/>
    <p:sldId id="323" r:id="rId17"/>
    <p:sldId id="321" r:id="rId18"/>
    <p:sldId id="32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6C379-4983-4DDB-9D42-5419F8233FF9}" v="1" dt="2023-01-01T15:58:50.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aj Parab" userId="a6bf98f735dd38f5" providerId="LiveId" clId="{DC96C379-4983-4DDB-9D42-5419F8233FF9}"/>
    <pc:docChg chg="undo redo custSel addSld delSld modSld">
      <pc:chgData name="Viraj Parab" userId="a6bf98f735dd38f5" providerId="LiveId" clId="{DC96C379-4983-4DDB-9D42-5419F8233FF9}" dt="2023-01-05T15:53:04.035" v="888" actId="6549"/>
      <pc:docMkLst>
        <pc:docMk/>
      </pc:docMkLst>
      <pc:sldChg chg="modSp mod">
        <pc:chgData name="Viraj Parab" userId="a6bf98f735dd38f5" providerId="LiveId" clId="{DC96C379-4983-4DDB-9D42-5419F8233FF9}" dt="2023-01-05T15:48:12.249" v="887" actId="20577"/>
        <pc:sldMkLst>
          <pc:docMk/>
          <pc:sldMk cId="193143965" sldId="298"/>
        </pc:sldMkLst>
        <pc:spChg chg="mod">
          <ac:chgData name="Viraj Parab" userId="a6bf98f735dd38f5" providerId="LiveId" clId="{DC96C379-4983-4DDB-9D42-5419F8233FF9}" dt="2023-01-01T15:56:09.775" v="52" actId="6549"/>
          <ac:spMkLst>
            <pc:docMk/>
            <pc:sldMk cId="193143965" sldId="298"/>
            <ac:spMk id="2" creationId="{9AB2EA78-AEB3-469B-9025-3B17201A457B}"/>
          </ac:spMkLst>
        </pc:spChg>
        <pc:spChg chg="mod">
          <ac:chgData name="Viraj Parab" userId="a6bf98f735dd38f5" providerId="LiveId" clId="{DC96C379-4983-4DDB-9D42-5419F8233FF9}" dt="2023-01-05T15:48:12.249" v="887" actId="20577"/>
          <ac:spMkLst>
            <pc:docMk/>
            <pc:sldMk cId="193143965" sldId="298"/>
            <ac:spMk id="9" creationId="{84DCBC25-CE3D-4482-B245-87F0A1C48241}"/>
          </ac:spMkLst>
        </pc:spChg>
      </pc:sldChg>
      <pc:sldChg chg="modSp mod">
        <pc:chgData name="Viraj Parab" userId="a6bf98f735dd38f5" providerId="LiveId" clId="{DC96C379-4983-4DDB-9D42-5419F8233FF9}" dt="2023-01-05T08:07:17.578" v="84" actId="6549"/>
        <pc:sldMkLst>
          <pc:docMk/>
          <pc:sldMk cId="1410294044" sldId="302"/>
        </pc:sldMkLst>
        <pc:spChg chg="mod">
          <ac:chgData name="Viraj Parab" userId="a6bf98f735dd38f5" providerId="LiveId" clId="{DC96C379-4983-4DDB-9D42-5419F8233FF9}" dt="2023-01-05T07:00:45.833" v="75" actId="20577"/>
          <ac:spMkLst>
            <pc:docMk/>
            <pc:sldMk cId="1410294044" sldId="302"/>
            <ac:spMk id="5" creationId="{FD6B8135-1E3D-0FBF-7816-69A1DD972E87}"/>
          </ac:spMkLst>
        </pc:spChg>
        <pc:spChg chg="mod">
          <ac:chgData name="Viraj Parab" userId="a6bf98f735dd38f5" providerId="LiveId" clId="{DC96C379-4983-4DDB-9D42-5419F8233FF9}" dt="2023-01-05T08:07:17.578" v="84" actId="6549"/>
          <ac:spMkLst>
            <pc:docMk/>
            <pc:sldMk cId="1410294044" sldId="302"/>
            <ac:spMk id="6" creationId="{E7961982-A57A-5420-7CF7-DC3D475134C0}"/>
          </ac:spMkLst>
        </pc:spChg>
      </pc:sldChg>
      <pc:sldChg chg="modSp del">
        <pc:chgData name="Viraj Parab" userId="a6bf98f735dd38f5" providerId="LiveId" clId="{DC96C379-4983-4DDB-9D42-5419F8233FF9}" dt="2023-01-05T08:08:06.588" v="88" actId="47"/>
        <pc:sldMkLst>
          <pc:docMk/>
          <pc:sldMk cId="2435227821" sldId="303"/>
        </pc:sldMkLst>
        <pc:spChg chg="mod">
          <ac:chgData name="Viraj Parab" userId="a6bf98f735dd38f5" providerId="LiveId" clId="{DC96C379-4983-4DDB-9D42-5419F8233FF9}" dt="2023-01-01T15:58:50.890" v="57"/>
          <ac:spMkLst>
            <pc:docMk/>
            <pc:sldMk cId="2435227821" sldId="303"/>
            <ac:spMk id="7" creationId="{57DDD09F-F35C-D063-6F86-C9EE1B969BF2}"/>
          </ac:spMkLst>
        </pc:spChg>
      </pc:sldChg>
      <pc:sldChg chg="modSp del mod">
        <pc:chgData name="Viraj Parab" userId="a6bf98f735dd38f5" providerId="LiveId" clId="{DC96C379-4983-4DDB-9D42-5419F8233FF9}" dt="2023-01-05T08:08:05.367" v="87" actId="47"/>
        <pc:sldMkLst>
          <pc:docMk/>
          <pc:sldMk cId="843720779" sldId="304"/>
        </pc:sldMkLst>
        <pc:spChg chg="mod">
          <ac:chgData name="Viraj Parab" userId="a6bf98f735dd38f5" providerId="LiveId" clId="{DC96C379-4983-4DDB-9D42-5419F8233FF9}" dt="2023-01-01T15:58:51.081" v="58" actId="27636"/>
          <ac:spMkLst>
            <pc:docMk/>
            <pc:sldMk cId="843720779" sldId="304"/>
            <ac:spMk id="2" creationId="{F486973C-C89B-13F5-A4A1-36382E78F031}"/>
          </ac:spMkLst>
        </pc:spChg>
      </pc:sldChg>
      <pc:sldChg chg="modSp del">
        <pc:chgData name="Viraj Parab" userId="a6bf98f735dd38f5" providerId="LiveId" clId="{DC96C379-4983-4DDB-9D42-5419F8233FF9}" dt="2023-01-05T08:08:07.386" v="90" actId="47"/>
        <pc:sldMkLst>
          <pc:docMk/>
          <pc:sldMk cId="159255295" sldId="305"/>
        </pc:sldMkLst>
        <pc:spChg chg="mod">
          <ac:chgData name="Viraj Parab" userId="a6bf98f735dd38f5" providerId="LiveId" clId="{DC96C379-4983-4DDB-9D42-5419F8233FF9}" dt="2023-01-01T15:58:50.890" v="57"/>
          <ac:spMkLst>
            <pc:docMk/>
            <pc:sldMk cId="159255295" sldId="305"/>
            <ac:spMk id="4" creationId="{BB85BBB5-90D4-DA7B-E17B-A0ABD101F77C}"/>
          </ac:spMkLst>
        </pc:spChg>
      </pc:sldChg>
      <pc:sldChg chg="modSp del">
        <pc:chgData name="Viraj Parab" userId="a6bf98f735dd38f5" providerId="LiveId" clId="{DC96C379-4983-4DDB-9D42-5419F8233FF9}" dt="2023-01-05T08:08:06.979" v="89" actId="47"/>
        <pc:sldMkLst>
          <pc:docMk/>
          <pc:sldMk cId="1247634173" sldId="306"/>
        </pc:sldMkLst>
        <pc:spChg chg="mod">
          <ac:chgData name="Viraj Parab" userId="a6bf98f735dd38f5" providerId="LiveId" clId="{DC96C379-4983-4DDB-9D42-5419F8233FF9}" dt="2023-01-01T15:58:50.890" v="57"/>
          <ac:spMkLst>
            <pc:docMk/>
            <pc:sldMk cId="1247634173" sldId="306"/>
            <ac:spMk id="4" creationId="{8A8EC947-3E3C-F5C1-882C-EA230DB8E257}"/>
          </ac:spMkLst>
        </pc:spChg>
        <pc:spChg chg="mod">
          <ac:chgData name="Viraj Parab" userId="a6bf98f735dd38f5" providerId="LiveId" clId="{DC96C379-4983-4DDB-9D42-5419F8233FF9}" dt="2023-01-01T15:58:50.890" v="57"/>
          <ac:spMkLst>
            <pc:docMk/>
            <pc:sldMk cId="1247634173" sldId="306"/>
            <ac:spMk id="5" creationId="{45BBB260-73AF-EB00-B07C-11A48943E7AE}"/>
          </ac:spMkLst>
        </pc:spChg>
      </pc:sldChg>
      <pc:sldChg chg="modSp del">
        <pc:chgData name="Viraj Parab" userId="a6bf98f735dd38f5" providerId="LiveId" clId="{DC96C379-4983-4DDB-9D42-5419F8233FF9}" dt="2023-01-05T08:08:07.918" v="91" actId="47"/>
        <pc:sldMkLst>
          <pc:docMk/>
          <pc:sldMk cId="3601893316" sldId="307"/>
        </pc:sldMkLst>
        <pc:spChg chg="mod">
          <ac:chgData name="Viraj Parab" userId="a6bf98f735dd38f5" providerId="LiveId" clId="{DC96C379-4983-4DDB-9D42-5419F8233FF9}" dt="2023-01-01T15:58:50.890" v="57"/>
          <ac:spMkLst>
            <pc:docMk/>
            <pc:sldMk cId="3601893316" sldId="307"/>
            <ac:spMk id="4" creationId="{BB85BBB5-90D4-DA7B-E17B-A0ABD101F77C}"/>
          </ac:spMkLst>
        </pc:spChg>
      </pc:sldChg>
      <pc:sldChg chg="delSp modSp del mod delDesignElem">
        <pc:chgData name="Viraj Parab" userId="a6bf98f735dd38f5" providerId="LiveId" clId="{DC96C379-4983-4DDB-9D42-5419F8233FF9}" dt="2023-01-05T08:08:08.529" v="92" actId="47"/>
        <pc:sldMkLst>
          <pc:docMk/>
          <pc:sldMk cId="2647740153" sldId="308"/>
        </pc:sldMkLst>
        <pc:spChg chg="del">
          <ac:chgData name="Viraj Parab" userId="a6bf98f735dd38f5" providerId="LiveId" clId="{DC96C379-4983-4DDB-9D42-5419F8233FF9}" dt="2023-01-01T15:58:50.890" v="57"/>
          <ac:spMkLst>
            <pc:docMk/>
            <pc:sldMk cId="2647740153" sldId="308"/>
            <ac:spMk id="86" creationId="{1996130F-9AB5-4DE9-8574-3AF891C5C172}"/>
          </ac:spMkLst>
        </pc:spChg>
        <pc:spChg chg="del">
          <ac:chgData name="Viraj Parab" userId="a6bf98f735dd38f5" providerId="LiveId" clId="{DC96C379-4983-4DDB-9D42-5419F8233FF9}" dt="2023-01-01T15:58:50.890" v="57"/>
          <ac:spMkLst>
            <pc:docMk/>
            <pc:sldMk cId="2647740153" sldId="308"/>
            <ac:spMk id="88" creationId="{3623DEAC-F39C-45D6-86DC-1033F6429528}"/>
          </ac:spMkLst>
        </pc:spChg>
        <pc:spChg chg="del">
          <ac:chgData name="Viraj Parab" userId="a6bf98f735dd38f5" providerId="LiveId" clId="{DC96C379-4983-4DDB-9D42-5419F8233FF9}" dt="2023-01-01T15:58:50.890" v="57"/>
          <ac:spMkLst>
            <pc:docMk/>
            <pc:sldMk cId="2647740153" sldId="308"/>
            <ac:spMk id="90" creationId="{513EBF72-EDB5-4278-94B8-34AAC2FA6E83}"/>
          </ac:spMkLst>
        </pc:spChg>
        <pc:spChg chg="del">
          <ac:chgData name="Viraj Parab" userId="a6bf98f735dd38f5" providerId="LiveId" clId="{DC96C379-4983-4DDB-9D42-5419F8233FF9}" dt="2023-01-01T15:58:50.890" v="57"/>
          <ac:spMkLst>
            <pc:docMk/>
            <pc:sldMk cId="2647740153" sldId="308"/>
            <ac:spMk id="92" creationId="{DBD486FF-4365-499B-AFF7-0F07549D97B5}"/>
          </ac:spMkLst>
        </pc:spChg>
        <pc:spChg chg="del">
          <ac:chgData name="Viraj Parab" userId="a6bf98f735dd38f5" providerId="LiveId" clId="{DC96C379-4983-4DDB-9D42-5419F8233FF9}" dt="2023-01-01T15:58:50.890" v="57"/>
          <ac:spMkLst>
            <pc:docMk/>
            <pc:sldMk cId="2647740153" sldId="308"/>
            <ac:spMk id="122" creationId="{AEC89D32-0839-4A5D-80DB-D12259CA406E}"/>
          </ac:spMkLst>
        </pc:spChg>
        <pc:spChg chg="del">
          <ac:chgData name="Viraj Parab" userId="a6bf98f735dd38f5" providerId="LiveId" clId="{DC96C379-4983-4DDB-9D42-5419F8233FF9}" dt="2023-01-01T15:58:50.890" v="57"/>
          <ac:spMkLst>
            <pc:docMk/>
            <pc:sldMk cId="2647740153" sldId="308"/>
            <ac:spMk id="124" creationId="{7229C60D-EFB4-4944-AEB7-4773C1A7B20F}"/>
          </ac:spMkLst>
        </pc:spChg>
        <pc:grpChg chg="del">
          <ac:chgData name="Viraj Parab" userId="a6bf98f735dd38f5" providerId="LiveId" clId="{DC96C379-4983-4DDB-9D42-5419F8233FF9}" dt="2023-01-01T15:58:50.890" v="57"/>
          <ac:grpSpMkLst>
            <pc:docMk/>
            <pc:sldMk cId="2647740153" sldId="308"/>
            <ac:grpSpMk id="58" creationId="{166BF9EE-F7AC-4FA5-AC7E-001B3A642F75}"/>
          </ac:grpSpMkLst>
        </pc:grpChg>
        <pc:grpChg chg="del">
          <ac:chgData name="Viraj Parab" userId="a6bf98f735dd38f5" providerId="LiveId" clId="{DC96C379-4983-4DDB-9D42-5419F8233FF9}" dt="2023-01-01T15:58:50.890" v="57"/>
          <ac:grpSpMkLst>
            <pc:docMk/>
            <pc:sldMk cId="2647740153" sldId="308"/>
            <ac:grpSpMk id="72" creationId="{E312DBA5-56D8-42B2-BA94-28168C2A6703}"/>
          </ac:grpSpMkLst>
        </pc:grpChg>
        <pc:grpChg chg="del">
          <ac:chgData name="Viraj Parab" userId="a6bf98f735dd38f5" providerId="LiveId" clId="{DC96C379-4983-4DDB-9D42-5419F8233FF9}" dt="2023-01-01T15:58:50.890" v="57"/>
          <ac:grpSpMkLst>
            <pc:docMk/>
            <pc:sldMk cId="2647740153" sldId="308"/>
            <ac:grpSpMk id="94" creationId="{6CB731FB-FF3E-4D53-9E6A-67C4DAD74D33}"/>
          </ac:grpSpMkLst>
        </pc:grpChg>
        <pc:grpChg chg="del">
          <ac:chgData name="Viraj Parab" userId="a6bf98f735dd38f5" providerId="LiveId" clId="{DC96C379-4983-4DDB-9D42-5419F8233FF9}" dt="2023-01-01T15:58:50.890" v="57"/>
          <ac:grpSpMkLst>
            <pc:docMk/>
            <pc:sldMk cId="2647740153" sldId="308"/>
            <ac:grpSpMk id="108" creationId="{3D79CD01-D829-46FC-843C-D4F80BD91CFA}"/>
          </ac:grpSpMkLst>
        </pc:grpChg>
        <pc:picChg chg="mod">
          <ac:chgData name="Viraj Parab" userId="a6bf98f735dd38f5" providerId="LiveId" clId="{DC96C379-4983-4DDB-9D42-5419F8233FF9}" dt="2023-01-01T14:56:26.280" v="40" actId="1440"/>
          <ac:picMkLst>
            <pc:docMk/>
            <pc:sldMk cId="2647740153" sldId="308"/>
            <ac:picMk id="7" creationId="{0065C01E-35BA-BBFF-D7DA-83C2907FDF30}"/>
          </ac:picMkLst>
        </pc:picChg>
      </pc:sldChg>
      <pc:sldChg chg="delSp modSp del mod delDesignElem">
        <pc:chgData name="Viraj Parab" userId="a6bf98f735dd38f5" providerId="LiveId" clId="{DC96C379-4983-4DDB-9D42-5419F8233FF9}" dt="2023-01-05T08:08:09.395" v="93" actId="47"/>
        <pc:sldMkLst>
          <pc:docMk/>
          <pc:sldMk cId="1364292127" sldId="309"/>
        </pc:sldMkLst>
        <pc:spChg chg="mod">
          <ac:chgData name="Viraj Parab" userId="a6bf98f735dd38f5" providerId="LiveId" clId="{DC96C379-4983-4DDB-9D42-5419F8233FF9}" dt="2023-01-01T14:18:41.491" v="2" actId="2711"/>
          <ac:spMkLst>
            <pc:docMk/>
            <pc:sldMk cId="1364292127" sldId="309"/>
            <ac:spMk id="2" creationId="{AA59D08E-D4BB-769D-5EEA-F0B05C956635}"/>
          </ac:spMkLst>
        </pc:spChg>
        <pc:spChg chg="del">
          <ac:chgData name="Viraj Parab" userId="a6bf98f735dd38f5" providerId="LiveId" clId="{DC96C379-4983-4DDB-9D42-5419F8233FF9}" dt="2023-01-01T15:58:50.890" v="57"/>
          <ac:spMkLst>
            <pc:docMk/>
            <pc:sldMk cId="1364292127" sldId="309"/>
            <ac:spMk id="16" creationId="{6DF2906C-9B75-40B7-A960-158E224A9ADC}"/>
          </ac:spMkLst>
        </pc:spChg>
        <pc:spChg chg="del">
          <ac:chgData name="Viraj Parab" userId="a6bf98f735dd38f5" providerId="LiveId" clId="{DC96C379-4983-4DDB-9D42-5419F8233FF9}" dt="2023-01-01T15:58:50.890" v="57"/>
          <ac:spMkLst>
            <pc:docMk/>
            <pc:sldMk cId="1364292127" sldId="309"/>
            <ac:spMk id="18" creationId="{6BFD99CE-CDD3-4E9F-96C3-80682390A0A3}"/>
          </ac:spMkLst>
        </pc:spChg>
        <pc:spChg chg="del">
          <ac:chgData name="Viraj Parab" userId="a6bf98f735dd38f5" providerId="LiveId" clId="{DC96C379-4983-4DDB-9D42-5419F8233FF9}" dt="2023-01-01T15:58:50.890" v="57"/>
          <ac:spMkLst>
            <pc:docMk/>
            <pc:sldMk cId="1364292127" sldId="309"/>
            <ac:spMk id="20" creationId="{1BF95487-DC18-478E-948B-68EA88AD64FF}"/>
          </ac:spMkLst>
        </pc:spChg>
        <pc:spChg chg="del">
          <ac:chgData name="Viraj Parab" userId="a6bf98f735dd38f5" providerId="LiveId" clId="{DC96C379-4983-4DDB-9D42-5419F8233FF9}" dt="2023-01-01T15:58:50.890" v="57"/>
          <ac:spMkLst>
            <pc:docMk/>
            <pc:sldMk cId="1364292127" sldId="309"/>
            <ac:spMk id="22" creationId="{68CEDA20-520E-4F09-BB7A-1451DFCE4F4D}"/>
          </ac:spMkLst>
        </pc:spChg>
        <pc:picChg chg="mod">
          <ac:chgData name="Viraj Parab" userId="a6bf98f735dd38f5" providerId="LiveId" clId="{DC96C379-4983-4DDB-9D42-5419F8233FF9}" dt="2023-01-01T14:55:50.175" v="37" actId="1440"/>
          <ac:picMkLst>
            <pc:docMk/>
            <pc:sldMk cId="1364292127" sldId="309"/>
            <ac:picMk id="5" creationId="{3B1E454A-CE62-AAEC-8ECD-E1A5F4AD4682}"/>
          </ac:picMkLst>
        </pc:picChg>
        <pc:picChg chg="mod">
          <ac:chgData name="Viraj Parab" userId="a6bf98f735dd38f5" providerId="LiveId" clId="{DC96C379-4983-4DDB-9D42-5419F8233FF9}" dt="2023-01-01T14:56:13.394" v="38" actId="1440"/>
          <ac:picMkLst>
            <pc:docMk/>
            <pc:sldMk cId="1364292127" sldId="309"/>
            <ac:picMk id="7" creationId="{D5379EA5-0C7A-9110-22B3-2070944B0515}"/>
          </ac:picMkLst>
        </pc:picChg>
        <pc:picChg chg="mod">
          <ac:chgData name="Viraj Parab" userId="a6bf98f735dd38f5" providerId="LiveId" clId="{DC96C379-4983-4DDB-9D42-5419F8233FF9}" dt="2023-01-01T14:56:16.179" v="39" actId="1440"/>
          <ac:picMkLst>
            <pc:docMk/>
            <pc:sldMk cId="1364292127" sldId="309"/>
            <ac:picMk id="9" creationId="{DA7BDFDF-CCDB-58DA-BED1-F37B10B20CEA}"/>
          </ac:picMkLst>
        </pc:picChg>
      </pc:sldChg>
      <pc:sldChg chg="addSp delSp modSp new del mod setBg delDesignElem">
        <pc:chgData name="Viraj Parab" userId="a6bf98f735dd38f5" providerId="LiveId" clId="{DC96C379-4983-4DDB-9D42-5419F8233FF9}" dt="2023-01-05T08:08:10.955" v="94" actId="47"/>
        <pc:sldMkLst>
          <pc:docMk/>
          <pc:sldMk cId="4067652839" sldId="310"/>
        </pc:sldMkLst>
        <pc:spChg chg="mod">
          <ac:chgData name="Viraj Parab" userId="a6bf98f735dd38f5" providerId="LiveId" clId="{DC96C379-4983-4DDB-9D42-5419F8233FF9}" dt="2023-01-01T14:56:34.719" v="41" actId="1076"/>
          <ac:spMkLst>
            <pc:docMk/>
            <pc:sldMk cId="4067652839" sldId="310"/>
            <ac:spMk id="2" creationId="{04FB82E5-2053-F4D3-C844-241870865ED0}"/>
          </ac:spMkLst>
        </pc:spChg>
        <pc:spChg chg="del">
          <ac:chgData name="Viraj Parab" userId="a6bf98f735dd38f5" providerId="LiveId" clId="{DC96C379-4983-4DDB-9D42-5419F8233FF9}" dt="2023-01-01T14:53:04.150" v="8" actId="22"/>
          <ac:spMkLst>
            <pc:docMk/>
            <pc:sldMk cId="4067652839" sldId="310"/>
            <ac:spMk id="3" creationId="{385523F4-9A95-BC17-6C95-7E53329F8968}"/>
          </ac:spMkLst>
        </pc:spChg>
        <pc:spChg chg="add del">
          <ac:chgData name="Viraj Parab" userId="a6bf98f735dd38f5" providerId="LiveId" clId="{DC96C379-4983-4DDB-9D42-5419F8233FF9}" dt="2023-01-01T14:53:47.099" v="16" actId="26606"/>
          <ac:spMkLst>
            <pc:docMk/>
            <pc:sldMk cId="4067652839" sldId="310"/>
            <ac:spMk id="11" creationId="{918BB264-D7BB-A0E9-DCCA-202057AEAD7B}"/>
          </ac:spMkLst>
        </pc:spChg>
        <pc:spChg chg="add del">
          <ac:chgData name="Viraj Parab" userId="a6bf98f735dd38f5" providerId="LiveId" clId="{DC96C379-4983-4DDB-9D42-5419F8233FF9}" dt="2023-01-01T14:53:47.099" v="16" actId="26606"/>
          <ac:spMkLst>
            <pc:docMk/>
            <pc:sldMk cId="4067652839" sldId="310"/>
            <ac:spMk id="14" creationId="{671907CE-C854-4190-9727-A5BA9ACD6C50}"/>
          </ac:spMkLst>
        </pc:spChg>
        <pc:spChg chg="add del">
          <ac:chgData name="Viraj Parab" userId="a6bf98f735dd38f5" providerId="LiveId" clId="{DC96C379-4983-4DDB-9D42-5419F8233FF9}" dt="2023-01-01T14:53:47.099" v="16" actId="26606"/>
          <ac:spMkLst>
            <pc:docMk/>
            <pc:sldMk cId="4067652839" sldId="310"/>
            <ac:spMk id="16" creationId="{5A0C5A08-447D-4E23-AC6B-794597272A76}"/>
          </ac:spMkLst>
        </pc:spChg>
        <pc:spChg chg="add del">
          <ac:chgData name="Viraj Parab" userId="a6bf98f735dd38f5" providerId="LiveId" clId="{DC96C379-4983-4DDB-9D42-5419F8233FF9}" dt="2023-01-01T14:53:47.099" v="16" actId="26606"/>
          <ac:spMkLst>
            <pc:docMk/>
            <pc:sldMk cId="4067652839" sldId="310"/>
            <ac:spMk id="18" creationId="{1F08992A-39FB-4DC1-A09F-C56F3890497F}"/>
          </ac:spMkLst>
        </pc:spChg>
        <pc:spChg chg="add del">
          <ac:chgData name="Viraj Parab" userId="a6bf98f735dd38f5" providerId="LiveId" clId="{DC96C379-4983-4DDB-9D42-5419F8233FF9}" dt="2023-01-01T14:53:47.099" v="16" actId="26606"/>
          <ac:spMkLst>
            <pc:docMk/>
            <pc:sldMk cId="4067652839" sldId="310"/>
            <ac:spMk id="20" creationId="{05E23455-2212-4BE9-9C96-AAEFE4467D18}"/>
          </ac:spMkLst>
        </pc:spChg>
        <pc:spChg chg="add del">
          <ac:chgData name="Viraj Parab" userId="a6bf98f735dd38f5" providerId="LiveId" clId="{DC96C379-4983-4DDB-9D42-5419F8233FF9}" dt="2023-01-01T14:54:59.196" v="30" actId="478"/>
          <ac:spMkLst>
            <pc:docMk/>
            <pc:sldMk cId="4067652839" sldId="310"/>
            <ac:spMk id="22" creationId="{67C5FE98-9314-6744-BF1E-8FDF04078400}"/>
          </ac:spMkLst>
        </pc:spChg>
        <pc:spChg chg="add del">
          <ac:chgData name="Viraj Parab" userId="a6bf98f735dd38f5" providerId="LiveId" clId="{DC96C379-4983-4DDB-9D42-5419F8233FF9}" dt="2023-01-01T15:58:50.890" v="57"/>
          <ac:spMkLst>
            <pc:docMk/>
            <pc:sldMk cId="4067652839" sldId="310"/>
            <ac:spMk id="23" creationId="{72B31438-1EB2-467C-B799-B7C7129E9955}"/>
          </ac:spMkLst>
        </pc:spChg>
        <pc:picChg chg="add mod ord">
          <ac:chgData name="Viraj Parab" userId="a6bf98f735dd38f5" providerId="LiveId" clId="{DC96C379-4983-4DDB-9D42-5419F8233FF9}" dt="2023-01-01T14:55:35.757" v="34" actId="1440"/>
          <ac:picMkLst>
            <pc:docMk/>
            <pc:sldMk cId="4067652839" sldId="310"/>
            <ac:picMk id="5" creationId="{13C30C67-266F-01EC-D4C3-46EF15A833FE}"/>
          </ac:picMkLst>
        </pc:picChg>
        <pc:picChg chg="add del mod">
          <ac:chgData name="Viraj Parab" userId="a6bf98f735dd38f5" providerId="LiveId" clId="{DC96C379-4983-4DDB-9D42-5419F8233FF9}" dt="2023-01-01T14:55:33.814" v="33" actId="1440"/>
          <ac:picMkLst>
            <pc:docMk/>
            <pc:sldMk cId="4067652839" sldId="310"/>
            <ac:picMk id="7" creationId="{201664C1-0A50-AE37-9CEC-BF55E08CCF82}"/>
          </ac:picMkLst>
        </pc:picChg>
      </pc:sldChg>
      <pc:sldChg chg="modSp new del">
        <pc:chgData name="Viraj Parab" userId="a6bf98f735dd38f5" providerId="LiveId" clId="{DC96C379-4983-4DDB-9D42-5419F8233FF9}" dt="2023-01-05T08:08:13.238" v="96" actId="47"/>
        <pc:sldMkLst>
          <pc:docMk/>
          <pc:sldMk cId="3033938100" sldId="311"/>
        </pc:sldMkLst>
        <pc:spChg chg="mod">
          <ac:chgData name="Viraj Parab" userId="a6bf98f735dd38f5" providerId="LiveId" clId="{DC96C379-4983-4DDB-9D42-5419F8233FF9}" dt="2023-01-01T15:58:50.890" v="57"/>
          <ac:spMkLst>
            <pc:docMk/>
            <pc:sldMk cId="3033938100" sldId="311"/>
            <ac:spMk id="2" creationId="{BBC48FFC-2F89-A6CD-A07E-967F9FC2F411}"/>
          </ac:spMkLst>
        </pc:spChg>
        <pc:spChg chg="mod">
          <ac:chgData name="Viraj Parab" userId="a6bf98f735dd38f5" providerId="LiveId" clId="{DC96C379-4983-4DDB-9D42-5419F8233FF9}" dt="2023-01-01T15:58:50.890" v="57"/>
          <ac:spMkLst>
            <pc:docMk/>
            <pc:sldMk cId="3033938100" sldId="311"/>
            <ac:spMk id="3" creationId="{E0A7F650-4471-B94B-A527-B483A956C1E1}"/>
          </ac:spMkLst>
        </pc:spChg>
      </pc:sldChg>
      <pc:sldChg chg="delSp modSp add del mod delDesignElem">
        <pc:chgData name="Viraj Parab" userId="a6bf98f735dd38f5" providerId="LiveId" clId="{DC96C379-4983-4DDB-9D42-5419F8233FF9}" dt="2023-01-05T08:08:11.439" v="95" actId="47"/>
        <pc:sldMkLst>
          <pc:docMk/>
          <pc:sldMk cId="1045909930" sldId="312"/>
        </pc:sldMkLst>
        <pc:spChg chg="del">
          <ac:chgData name="Viraj Parab" userId="a6bf98f735dd38f5" providerId="LiveId" clId="{DC96C379-4983-4DDB-9D42-5419F8233FF9}" dt="2023-01-01T15:58:50.890" v="57"/>
          <ac:spMkLst>
            <pc:docMk/>
            <pc:sldMk cId="1045909930" sldId="312"/>
            <ac:spMk id="23" creationId="{72B31438-1EB2-467C-B799-B7C7129E9955}"/>
          </ac:spMkLst>
        </pc:spChg>
        <pc:picChg chg="mod">
          <ac:chgData name="Viraj Parab" userId="a6bf98f735dd38f5" providerId="LiveId" clId="{DC96C379-4983-4DDB-9D42-5419F8233FF9}" dt="2023-01-01T14:57:11.291" v="48" actId="14100"/>
          <ac:picMkLst>
            <pc:docMk/>
            <pc:sldMk cId="1045909930" sldId="312"/>
            <ac:picMk id="5" creationId="{13C30C67-266F-01EC-D4C3-46EF15A833FE}"/>
          </ac:picMkLst>
        </pc:picChg>
        <pc:picChg chg="mod">
          <ac:chgData name="Viraj Parab" userId="a6bf98f735dd38f5" providerId="LiveId" clId="{DC96C379-4983-4DDB-9D42-5419F8233FF9}" dt="2023-01-01T14:57:34.372" v="50" actId="14100"/>
          <ac:picMkLst>
            <pc:docMk/>
            <pc:sldMk cId="1045909930" sldId="312"/>
            <ac:picMk id="7" creationId="{201664C1-0A50-AE37-9CEC-BF55E08CCF82}"/>
          </ac:picMkLst>
        </pc:picChg>
      </pc:sldChg>
      <pc:sldChg chg="modSp add mod">
        <pc:chgData name="Viraj Parab" userId="a6bf98f735dd38f5" providerId="LiveId" clId="{DC96C379-4983-4DDB-9D42-5419F8233FF9}" dt="2023-01-05T08:07:30.828" v="86"/>
        <pc:sldMkLst>
          <pc:docMk/>
          <pc:sldMk cId="3666568143" sldId="313"/>
        </pc:sldMkLst>
        <pc:spChg chg="mod">
          <ac:chgData name="Viraj Parab" userId="a6bf98f735dd38f5" providerId="LiveId" clId="{DC96C379-4983-4DDB-9D42-5419F8233FF9}" dt="2023-01-05T08:07:30.828" v="86"/>
          <ac:spMkLst>
            <pc:docMk/>
            <pc:sldMk cId="3666568143" sldId="313"/>
            <ac:spMk id="6" creationId="{E7961982-A57A-5420-7CF7-DC3D475134C0}"/>
          </ac:spMkLst>
        </pc:spChg>
      </pc:sldChg>
      <pc:sldChg chg="modSp new mod">
        <pc:chgData name="Viraj Parab" userId="a6bf98f735dd38f5" providerId="LiveId" clId="{DC96C379-4983-4DDB-9D42-5419F8233FF9}" dt="2023-01-05T13:16:42.832" v="710" actId="27636"/>
        <pc:sldMkLst>
          <pc:docMk/>
          <pc:sldMk cId="537263537" sldId="314"/>
        </pc:sldMkLst>
        <pc:spChg chg="mod">
          <ac:chgData name="Viraj Parab" userId="a6bf98f735dd38f5" providerId="LiveId" clId="{DC96C379-4983-4DDB-9D42-5419F8233FF9}" dt="2023-01-05T08:09:44.131" v="127" actId="20577"/>
          <ac:spMkLst>
            <pc:docMk/>
            <pc:sldMk cId="537263537" sldId="314"/>
            <ac:spMk id="2" creationId="{2A18F1E1-916E-ECC5-2A9E-F7E53A03DD70}"/>
          </ac:spMkLst>
        </pc:spChg>
        <pc:spChg chg="mod">
          <ac:chgData name="Viraj Parab" userId="a6bf98f735dd38f5" providerId="LiveId" clId="{DC96C379-4983-4DDB-9D42-5419F8233FF9}" dt="2023-01-05T13:16:42.832" v="710" actId="27636"/>
          <ac:spMkLst>
            <pc:docMk/>
            <pc:sldMk cId="537263537" sldId="314"/>
            <ac:spMk id="3" creationId="{6EED6036-08F1-B0FA-68C0-863030AAD540}"/>
          </ac:spMkLst>
        </pc:spChg>
      </pc:sldChg>
      <pc:sldChg chg="modSp new mod">
        <pc:chgData name="Viraj Parab" userId="a6bf98f735dd38f5" providerId="LiveId" clId="{DC96C379-4983-4DDB-9D42-5419F8233FF9}" dt="2023-01-05T08:17:24.566" v="249" actId="20577"/>
        <pc:sldMkLst>
          <pc:docMk/>
          <pc:sldMk cId="3559646007" sldId="315"/>
        </pc:sldMkLst>
        <pc:spChg chg="mod">
          <ac:chgData name="Viraj Parab" userId="a6bf98f735dd38f5" providerId="LiveId" clId="{DC96C379-4983-4DDB-9D42-5419F8233FF9}" dt="2023-01-05T08:15:13.901" v="154" actId="20577"/>
          <ac:spMkLst>
            <pc:docMk/>
            <pc:sldMk cId="3559646007" sldId="315"/>
            <ac:spMk id="2" creationId="{AD147375-94FB-E8C3-1DA2-702B7E173F0D}"/>
          </ac:spMkLst>
        </pc:spChg>
        <pc:spChg chg="mod">
          <ac:chgData name="Viraj Parab" userId="a6bf98f735dd38f5" providerId="LiveId" clId="{DC96C379-4983-4DDB-9D42-5419F8233FF9}" dt="2023-01-05T08:17:24.566" v="249" actId="20577"/>
          <ac:spMkLst>
            <pc:docMk/>
            <pc:sldMk cId="3559646007" sldId="315"/>
            <ac:spMk id="3" creationId="{A3FFC168-47F6-3DAB-FEBF-D85357EFC991}"/>
          </ac:spMkLst>
        </pc:spChg>
      </pc:sldChg>
      <pc:sldChg chg="addSp delSp modSp new del mod">
        <pc:chgData name="Viraj Parab" userId="a6bf98f735dd38f5" providerId="LiveId" clId="{DC96C379-4983-4DDB-9D42-5419F8233FF9}" dt="2023-01-05T08:20:14.186" v="260" actId="47"/>
        <pc:sldMkLst>
          <pc:docMk/>
          <pc:sldMk cId="664969406" sldId="316"/>
        </pc:sldMkLst>
        <pc:spChg chg="mod">
          <ac:chgData name="Viraj Parab" userId="a6bf98f735dd38f5" providerId="LiveId" clId="{DC96C379-4983-4DDB-9D42-5419F8233FF9}" dt="2023-01-05T08:19:54.217" v="258" actId="20577"/>
          <ac:spMkLst>
            <pc:docMk/>
            <pc:sldMk cId="664969406" sldId="316"/>
            <ac:spMk id="2" creationId="{E344CCD3-B5C4-14E0-C733-57E345FC181D}"/>
          </ac:spMkLst>
        </pc:spChg>
        <pc:spChg chg="del">
          <ac:chgData name="Viraj Parab" userId="a6bf98f735dd38f5" providerId="LiveId" clId="{DC96C379-4983-4DDB-9D42-5419F8233FF9}" dt="2023-01-05T08:20:05.819" v="259" actId="22"/>
          <ac:spMkLst>
            <pc:docMk/>
            <pc:sldMk cId="664969406" sldId="316"/>
            <ac:spMk id="3" creationId="{E2B9A84B-C204-8C13-2820-66F3E0C594E6}"/>
          </ac:spMkLst>
        </pc:spChg>
        <pc:picChg chg="add mod ord">
          <ac:chgData name="Viraj Parab" userId="a6bf98f735dd38f5" providerId="LiveId" clId="{DC96C379-4983-4DDB-9D42-5419F8233FF9}" dt="2023-01-05T08:20:05.819" v="259" actId="22"/>
          <ac:picMkLst>
            <pc:docMk/>
            <pc:sldMk cId="664969406" sldId="316"/>
            <ac:picMk id="5" creationId="{C422FDC9-94DF-E15E-909D-26BC27436561}"/>
          </ac:picMkLst>
        </pc:picChg>
      </pc:sldChg>
      <pc:sldChg chg="addSp delSp modSp new mod setBg">
        <pc:chgData name="Viraj Parab" userId="a6bf98f735dd38f5" providerId="LiveId" clId="{DC96C379-4983-4DDB-9D42-5419F8233FF9}" dt="2023-01-05T08:30:50.441" v="334" actId="1076"/>
        <pc:sldMkLst>
          <pc:docMk/>
          <pc:sldMk cId="1548901774" sldId="316"/>
        </pc:sldMkLst>
        <pc:spChg chg="mod">
          <ac:chgData name="Viraj Parab" userId="a6bf98f735dd38f5" providerId="LiveId" clId="{DC96C379-4983-4DDB-9D42-5419F8233FF9}" dt="2023-01-05T08:25:24.243" v="297" actId="26606"/>
          <ac:spMkLst>
            <pc:docMk/>
            <pc:sldMk cId="1548901774" sldId="316"/>
            <ac:spMk id="2" creationId="{91DDFDAD-9E36-A39E-AFBF-23C7360159F1}"/>
          </ac:spMkLst>
        </pc:spChg>
        <pc:spChg chg="del">
          <ac:chgData name="Viraj Parab" userId="a6bf98f735dd38f5" providerId="LiveId" clId="{DC96C379-4983-4DDB-9D42-5419F8233FF9}" dt="2023-01-05T08:24:59.806" v="293" actId="22"/>
          <ac:spMkLst>
            <pc:docMk/>
            <pc:sldMk cId="1548901774" sldId="316"/>
            <ac:spMk id="3" creationId="{43A3C77C-2B67-1468-82FA-FC7BDFA42575}"/>
          </ac:spMkLst>
        </pc:spChg>
        <pc:spChg chg="add del mod">
          <ac:chgData name="Viraj Parab" userId="a6bf98f735dd38f5" providerId="LiveId" clId="{DC96C379-4983-4DDB-9D42-5419F8233FF9}" dt="2023-01-05T08:28:45.140" v="308" actId="767"/>
          <ac:spMkLst>
            <pc:docMk/>
            <pc:sldMk cId="1548901774" sldId="316"/>
            <ac:spMk id="6" creationId="{AB7543EB-E272-EC31-FD83-BB996017032B}"/>
          </ac:spMkLst>
        </pc:spChg>
        <pc:spChg chg="add del">
          <ac:chgData name="Viraj Parab" userId="a6bf98f735dd38f5" providerId="LiveId" clId="{DC96C379-4983-4DDB-9D42-5419F8233FF9}" dt="2023-01-05T08:28:37.524" v="307"/>
          <ac:spMkLst>
            <pc:docMk/>
            <pc:sldMk cId="1548901774" sldId="316"/>
            <ac:spMk id="7" creationId="{A59C7254-BA4A-87A1-D0A1-55CAAB390350}"/>
          </ac:spMkLst>
        </pc:spChg>
        <pc:spChg chg="add del">
          <ac:chgData name="Viraj Parab" userId="a6bf98f735dd38f5" providerId="LiveId" clId="{DC96C379-4983-4DDB-9D42-5419F8233FF9}" dt="2023-01-05T08:28:37.524" v="307"/>
          <ac:spMkLst>
            <pc:docMk/>
            <pc:sldMk cId="1548901774" sldId="316"/>
            <ac:spMk id="8" creationId="{98F48A7E-DD0B-5396-8AD2-B4383B6961F4}"/>
          </ac:spMkLst>
        </pc:spChg>
        <pc:spChg chg="add del">
          <ac:chgData name="Viraj Parab" userId="a6bf98f735dd38f5" providerId="LiveId" clId="{DC96C379-4983-4DDB-9D42-5419F8233FF9}" dt="2023-01-05T08:28:37.524" v="307"/>
          <ac:spMkLst>
            <pc:docMk/>
            <pc:sldMk cId="1548901774" sldId="316"/>
            <ac:spMk id="9" creationId="{15A5837D-3C92-C99C-722D-E592D61B06DF}"/>
          </ac:spMkLst>
        </pc:spChg>
        <pc:spChg chg="add del">
          <ac:chgData name="Viraj Parab" userId="a6bf98f735dd38f5" providerId="LiveId" clId="{DC96C379-4983-4DDB-9D42-5419F8233FF9}" dt="2023-01-05T08:25:24.243" v="297" actId="26606"/>
          <ac:spMkLst>
            <pc:docMk/>
            <pc:sldMk cId="1548901774" sldId="316"/>
            <ac:spMk id="10" creationId="{4E4490D0-3672-446A-AC12-B4830333BDDD}"/>
          </ac:spMkLst>
        </pc:spChg>
        <pc:spChg chg="add del mod">
          <ac:chgData name="Viraj Parab" userId="a6bf98f735dd38f5" providerId="LiveId" clId="{DC96C379-4983-4DDB-9D42-5419F8233FF9}" dt="2023-01-05T08:30:50.441" v="334" actId="1076"/>
          <ac:spMkLst>
            <pc:docMk/>
            <pc:sldMk cId="1548901774" sldId="316"/>
            <ac:spMk id="11" creationId="{FFC56660-61EB-2BFE-3B8F-FF8BEFFDB289}"/>
          </ac:spMkLst>
        </pc:spChg>
        <pc:spChg chg="add del">
          <ac:chgData name="Viraj Parab" userId="a6bf98f735dd38f5" providerId="LiveId" clId="{DC96C379-4983-4DDB-9D42-5419F8233FF9}" dt="2023-01-05T08:25:24.243" v="297" actId="26606"/>
          <ac:spMkLst>
            <pc:docMk/>
            <pc:sldMk cId="1548901774" sldId="316"/>
            <ac:spMk id="12" creationId="{39CB82C2-DF65-4EC1-8280-F201D50F570B}"/>
          </ac:spMkLst>
        </pc:spChg>
        <pc:spChg chg="add del mod">
          <ac:chgData name="Viraj Parab" userId="a6bf98f735dd38f5" providerId="LiveId" clId="{DC96C379-4983-4DDB-9D42-5419F8233FF9}" dt="2023-01-05T08:29:20.414" v="317"/>
          <ac:spMkLst>
            <pc:docMk/>
            <pc:sldMk cId="1548901774" sldId="316"/>
            <ac:spMk id="13" creationId="{009D634E-1F5D-BF5A-F41B-577E153DDF49}"/>
          </ac:spMkLst>
        </pc:spChg>
        <pc:spChg chg="add del mod">
          <ac:chgData name="Viraj Parab" userId="a6bf98f735dd38f5" providerId="LiveId" clId="{DC96C379-4983-4DDB-9D42-5419F8233FF9}" dt="2023-01-05T08:29:20.414" v="317"/>
          <ac:spMkLst>
            <pc:docMk/>
            <pc:sldMk cId="1548901774" sldId="316"/>
            <ac:spMk id="15" creationId="{ECC9495A-7B0A-B245-E861-B6D648C8DB5F}"/>
          </ac:spMkLst>
        </pc:spChg>
        <pc:spChg chg="add del">
          <ac:chgData name="Viraj Parab" userId="a6bf98f735dd38f5" providerId="LiveId" clId="{DC96C379-4983-4DDB-9D42-5419F8233FF9}" dt="2023-01-05T08:25:24.243" v="297" actId="26606"/>
          <ac:spMkLst>
            <pc:docMk/>
            <pc:sldMk cId="1548901774" sldId="316"/>
            <ac:spMk id="16" creationId="{FA4CD5CB-D209-4D70-8CA4-629731C59219}"/>
          </ac:spMkLst>
        </pc:spChg>
        <pc:spChg chg="add del mod">
          <ac:chgData name="Viraj Parab" userId="a6bf98f735dd38f5" providerId="LiveId" clId="{DC96C379-4983-4DDB-9D42-5419F8233FF9}" dt="2023-01-05T08:29:20.414" v="317"/>
          <ac:spMkLst>
            <pc:docMk/>
            <pc:sldMk cId="1548901774" sldId="316"/>
            <ac:spMk id="17" creationId="{D9CDF2E3-7A8D-E467-4E29-BD8936FE2FA8}"/>
          </ac:spMkLst>
        </pc:spChg>
        <pc:spChg chg="add del">
          <ac:chgData name="Viraj Parab" userId="a6bf98f735dd38f5" providerId="LiveId" clId="{DC96C379-4983-4DDB-9D42-5419F8233FF9}" dt="2023-01-05T08:25:24.243" v="297" actId="26606"/>
          <ac:spMkLst>
            <pc:docMk/>
            <pc:sldMk cId="1548901774" sldId="316"/>
            <ac:spMk id="20" creationId="{B4C27B90-DF2B-4D00-BA07-18ED774CD2F1}"/>
          </ac:spMkLst>
        </pc:spChg>
        <pc:spChg chg="add del">
          <ac:chgData name="Viraj Parab" userId="a6bf98f735dd38f5" providerId="LiveId" clId="{DC96C379-4983-4DDB-9D42-5419F8233FF9}" dt="2023-01-05T08:25:24.243" v="297" actId="26606"/>
          <ac:spMkLst>
            <pc:docMk/>
            <pc:sldMk cId="1548901774" sldId="316"/>
            <ac:spMk id="22" creationId="{593ACC25-C262-417A-8AA9-0641C772BDB6}"/>
          </ac:spMkLst>
        </pc:spChg>
        <pc:picChg chg="add mod ord">
          <ac:chgData name="Viraj Parab" userId="a6bf98f735dd38f5" providerId="LiveId" clId="{DC96C379-4983-4DDB-9D42-5419F8233FF9}" dt="2023-01-05T08:29:25.121" v="320" actId="14100"/>
          <ac:picMkLst>
            <pc:docMk/>
            <pc:sldMk cId="1548901774" sldId="316"/>
            <ac:picMk id="5" creationId="{C6FF1191-F758-BF56-53A5-D0E924D35A98}"/>
          </ac:picMkLst>
        </pc:picChg>
        <pc:cxnChg chg="add del">
          <ac:chgData name="Viraj Parab" userId="a6bf98f735dd38f5" providerId="LiveId" clId="{DC96C379-4983-4DDB-9D42-5419F8233FF9}" dt="2023-01-05T08:25:24.243" v="297" actId="26606"/>
          <ac:cxnSpMkLst>
            <pc:docMk/>
            <pc:sldMk cId="1548901774" sldId="316"/>
            <ac:cxnSpMk id="14" creationId="{7E1D4427-852B-4B37-8E76-0E9F1810BA2A}"/>
          </ac:cxnSpMkLst>
        </pc:cxnChg>
        <pc:cxnChg chg="add del">
          <ac:chgData name="Viraj Parab" userId="a6bf98f735dd38f5" providerId="LiveId" clId="{DC96C379-4983-4DDB-9D42-5419F8233FF9}" dt="2023-01-05T08:25:24.243" v="297" actId="26606"/>
          <ac:cxnSpMkLst>
            <pc:docMk/>
            <pc:sldMk cId="1548901774" sldId="316"/>
            <ac:cxnSpMk id="18" creationId="{5C6A2BAE-B461-4B55-8E1F-0722ABDD1393}"/>
          </ac:cxnSpMkLst>
        </pc:cxnChg>
      </pc:sldChg>
      <pc:sldChg chg="addSp delSp modSp new mod">
        <pc:chgData name="Viraj Parab" userId="a6bf98f735dd38f5" providerId="LiveId" clId="{DC96C379-4983-4DDB-9D42-5419F8233FF9}" dt="2023-01-05T12:09:36.322" v="411" actId="14100"/>
        <pc:sldMkLst>
          <pc:docMk/>
          <pc:sldMk cId="658620392" sldId="317"/>
        </pc:sldMkLst>
        <pc:spChg chg="mod">
          <ac:chgData name="Viraj Parab" userId="a6bf98f735dd38f5" providerId="LiveId" clId="{DC96C379-4983-4DDB-9D42-5419F8233FF9}" dt="2023-01-05T12:07:41.519" v="394" actId="14100"/>
          <ac:spMkLst>
            <pc:docMk/>
            <pc:sldMk cId="658620392" sldId="317"/>
            <ac:spMk id="2" creationId="{7F057E8C-155A-6974-554C-7D8250E25E09}"/>
          </ac:spMkLst>
        </pc:spChg>
        <pc:spChg chg="del">
          <ac:chgData name="Viraj Parab" userId="a6bf98f735dd38f5" providerId="LiveId" clId="{DC96C379-4983-4DDB-9D42-5419F8233FF9}" dt="2023-01-05T12:06:15.896" v="382" actId="22"/>
          <ac:spMkLst>
            <pc:docMk/>
            <pc:sldMk cId="658620392" sldId="317"/>
            <ac:spMk id="3" creationId="{38193304-1063-519F-D24D-2B5A7972497F}"/>
          </ac:spMkLst>
        </pc:spChg>
        <pc:picChg chg="add mod ord modCrop">
          <ac:chgData name="Viraj Parab" userId="a6bf98f735dd38f5" providerId="LiveId" clId="{DC96C379-4983-4DDB-9D42-5419F8233FF9}" dt="2023-01-05T12:09:14.241" v="409" actId="14100"/>
          <ac:picMkLst>
            <pc:docMk/>
            <pc:sldMk cId="658620392" sldId="317"/>
            <ac:picMk id="5" creationId="{4FB01FC3-B9B1-EFBA-A2A3-C55851862CF6}"/>
          </ac:picMkLst>
        </pc:picChg>
        <pc:picChg chg="add mod modCrop">
          <ac:chgData name="Viraj Parab" userId="a6bf98f735dd38f5" providerId="LiveId" clId="{DC96C379-4983-4DDB-9D42-5419F8233FF9}" dt="2023-01-05T12:08:28.344" v="405" actId="1076"/>
          <ac:picMkLst>
            <pc:docMk/>
            <pc:sldMk cId="658620392" sldId="317"/>
            <ac:picMk id="7" creationId="{F8E17569-4E9F-4786-AC34-0035E1696E24}"/>
          </ac:picMkLst>
        </pc:picChg>
        <pc:picChg chg="add mod modCrop">
          <ac:chgData name="Viraj Parab" userId="a6bf98f735dd38f5" providerId="LiveId" clId="{DC96C379-4983-4DDB-9D42-5419F8233FF9}" dt="2023-01-05T12:09:36.322" v="411" actId="14100"/>
          <ac:picMkLst>
            <pc:docMk/>
            <pc:sldMk cId="658620392" sldId="317"/>
            <ac:picMk id="9" creationId="{C0CA5C51-3D6F-100B-8AA1-84686E1DCC89}"/>
          </ac:picMkLst>
        </pc:picChg>
      </pc:sldChg>
      <pc:sldChg chg="addSp delSp modSp new mod setBg">
        <pc:chgData name="Viraj Parab" userId="a6bf98f735dd38f5" providerId="LiveId" clId="{DC96C379-4983-4DDB-9D42-5419F8233FF9}" dt="2023-01-05T13:43:40.819" v="845" actId="20577"/>
        <pc:sldMkLst>
          <pc:docMk/>
          <pc:sldMk cId="110022015" sldId="318"/>
        </pc:sldMkLst>
        <pc:spChg chg="mod">
          <ac:chgData name="Viraj Parab" userId="a6bf98f735dd38f5" providerId="LiveId" clId="{DC96C379-4983-4DDB-9D42-5419F8233FF9}" dt="2023-01-05T12:13:30.010" v="439" actId="26606"/>
          <ac:spMkLst>
            <pc:docMk/>
            <pc:sldMk cId="110022015" sldId="318"/>
            <ac:spMk id="2" creationId="{356E6F27-E441-6B08-D861-72FF8196FFDE}"/>
          </ac:spMkLst>
        </pc:spChg>
        <pc:spChg chg="del">
          <ac:chgData name="Viraj Parab" userId="a6bf98f735dd38f5" providerId="LiveId" clId="{DC96C379-4983-4DDB-9D42-5419F8233FF9}" dt="2023-01-05T12:11:33.503" v="430" actId="22"/>
          <ac:spMkLst>
            <pc:docMk/>
            <pc:sldMk cId="110022015" sldId="318"/>
            <ac:spMk id="3" creationId="{F8756F5D-8F30-D946-7066-235139ED6B4B}"/>
          </ac:spMkLst>
        </pc:spChg>
        <pc:spChg chg="add mod ord">
          <ac:chgData name="Viraj Parab" userId="a6bf98f735dd38f5" providerId="LiveId" clId="{DC96C379-4983-4DDB-9D42-5419F8233FF9}" dt="2023-01-05T13:43:40.819" v="845" actId="20577"/>
          <ac:spMkLst>
            <pc:docMk/>
            <pc:sldMk cId="110022015" sldId="318"/>
            <ac:spMk id="9" creationId="{0F8F28A5-09A7-083B-C1D0-D88134A4960E}"/>
          </ac:spMkLst>
        </pc:spChg>
        <pc:spChg chg="add del">
          <ac:chgData name="Viraj Parab" userId="a6bf98f735dd38f5" providerId="LiveId" clId="{DC96C379-4983-4DDB-9D42-5419F8233FF9}" dt="2023-01-05T12:13:30.010" v="439" actId="26606"/>
          <ac:spMkLst>
            <pc:docMk/>
            <pc:sldMk cId="110022015" sldId="318"/>
            <ac:spMk id="12" creationId="{44CC594A-A820-450F-B363-C19201FCFEC6}"/>
          </ac:spMkLst>
        </pc:spChg>
        <pc:spChg chg="add del">
          <ac:chgData name="Viraj Parab" userId="a6bf98f735dd38f5" providerId="LiveId" clId="{DC96C379-4983-4DDB-9D42-5419F8233FF9}" dt="2023-01-05T12:13:30.010" v="439" actId="26606"/>
          <ac:spMkLst>
            <pc:docMk/>
            <pc:sldMk cId="110022015" sldId="318"/>
            <ac:spMk id="14" creationId="{59FAB3DA-E9ED-4574-ABCC-378BC0FF1BBC}"/>
          </ac:spMkLst>
        </pc:spChg>
        <pc:spChg chg="add del">
          <ac:chgData name="Viraj Parab" userId="a6bf98f735dd38f5" providerId="LiveId" clId="{DC96C379-4983-4DDB-9D42-5419F8233FF9}" dt="2023-01-05T12:13:30.010" v="439" actId="26606"/>
          <ac:spMkLst>
            <pc:docMk/>
            <pc:sldMk cId="110022015" sldId="318"/>
            <ac:spMk id="16" creationId="{53B8D6B0-55D6-48DC-86D8-FD95D5F118AB}"/>
          </ac:spMkLst>
        </pc:spChg>
        <pc:spChg chg="add del">
          <ac:chgData name="Viraj Parab" userId="a6bf98f735dd38f5" providerId="LiveId" clId="{DC96C379-4983-4DDB-9D42-5419F8233FF9}" dt="2023-01-05T12:13:26.510" v="436" actId="26606"/>
          <ac:spMkLst>
            <pc:docMk/>
            <pc:sldMk cId="110022015" sldId="318"/>
            <ac:spMk id="21" creationId="{7EE378F3-9642-471B-8215-AA32884221B4}"/>
          </ac:spMkLst>
        </pc:spChg>
        <pc:spChg chg="add del">
          <ac:chgData name="Viraj Parab" userId="a6bf98f735dd38f5" providerId="LiveId" clId="{DC96C379-4983-4DDB-9D42-5419F8233FF9}" dt="2023-01-05T12:13:26.510" v="436" actId="26606"/>
          <ac:spMkLst>
            <pc:docMk/>
            <pc:sldMk cId="110022015" sldId="318"/>
            <ac:spMk id="23" creationId="{26405F82-F7FB-4124-AE2B-3D69A007C129}"/>
          </ac:spMkLst>
        </pc:spChg>
        <pc:spChg chg="add del">
          <ac:chgData name="Viraj Parab" userId="a6bf98f735dd38f5" providerId="LiveId" clId="{DC96C379-4983-4DDB-9D42-5419F8233FF9}" dt="2023-01-05T12:13:26.510" v="436" actId="26606"/>
          <ac:spMkLst>
            <pc:docMk/>
            <pc:sldMk cId="110022015" sldId="318"/>
            <ac:spMk id="25" creationId="{AAAE29FD-C3A6-46E4-BF94-132A4C4EE2E0}"/>
          </ac:spMkLst>
        </pc:spChg>
        <pc:spChg chg="add del">
          <ac:chgData name="Viraj Parab" userId="a6bf98f735dd38f5" providerId="LiveId" clId="{DC96C379-4983-4DDB-9D42-5419F8233FF9}" dt="2023-01-05T12:13:29.994" v="438" actId="26606"/>
          <ac:spMkLst>
            <pc:docMk/>
            <pc:sldMk cId="110022015" sldId="318"/>
            <ac:spMk id="27" creationId="{82A73093-4B9D-420D-B17E-52293703A1D4}"/>
          </ac:spMkLst>
        </pc:spChg>
        <pc:spChg chg="add del">
          <ac:chgData name="Viraj Parab" userId="a6bf98f735dd38f5" providerId="LiveId" clId="{DC96C379-4983-4DDB-9D42-5419F8233FF9}" dt="2023-01-05T12:13:29.994" v="438" actId="26606"/>
          <ac:spMkLst>
            <pc:docMk/>
            <pc:sldMk cId="110022015" sldId="318"/>
            <ac:spMk id="28" creationId="{52ABB703-2B0E-4C3B-B4A2-F3973548E561}"/>
          </ac:spMkLst>
        </pc:spChg>
        <pc:spChg chg="add del">
          <ac:chgData name="Viraj Parab" userId="a6bf98f735dd38f5" providerId="LiveId" clId="{DC96C379-4983-4DDB-9D42-5419F8233FF9}" dt="2023-01-05T12:13:29.994" v="438" actId="26606"/>
          <ac:spMkLst>
            <pc:docMk/>
            <pc:sldMk cId="110022015" sldId="318"/>
            <ac:spMk id="30" creationId="{E95DA498-D9A2-4DA9-B9DA-B3776E08CF7E}"/>
          </ac:spMkLst>
        </pc:spChg>
        <pc:picChg chg="add mod ord">
          <ac:chgData name="Viraj Parab" userId="a6bf98f735dd38f5" providerId="LiveId" clId="{DC96C379-4983-4DDB-9D42-5419F8233FF9}" dt="2023-01-05T12:14:36.076" v="447" actId="14100"/>
          <ac:picMkLst>
            <pc:docMk/>
            <pc:sldMk cId="110022015" sldId="318"/>
            <ac:picMk id="5" creationId="{4D23B1DF-A922-B2F6-E6C9-B6D677A6D79F}"/>
          </ac:picMkLst>
        </pc:picChg>
        <pc:cxnChg chg="add del">
          <ac:chgData name="Viraj Parab" userId="a6bf98f735dd38f5" providerId="LiveId" clId="{DC96C379-4983-4DDB-9D42-5419F8233FF9}" dt="2023-01-05T12:13:29.994" v="438" actId="26606"/>
          <ac:cxnSpMkLst>
            <pc:docMk/>
            <pc:sldMk cId="110022015" sldId="318"/>
            <ac:cxnSpMk id="29" creationId="{9C21570E-E159-49A6-9891-FA397B7A92D3}"/>
          </ac:cxnSpMkLst>
        </pc:cxnChg>
      </pc:sldChg>
      <pc:sldChg chg="addSp delSp modSp new mod">
        <pc:chgData name="Viraj Parab" userId="a6bf98f735dd38f5" providerId="LiveId" clId="{DC96C379-4983-4DDB-9D42-5419F8233FF9}" dt="2023-01-05T13:08:07.006" v="574" actId="20577"/>
        <pc:sldMkLst>
          <pc:docMk/>
          <pc:sldMk cId="1819357884" sldId="319"/>
        </pc:sldMkLst>
        <pc:spChg chg="mod">
          <ac:chgData name="Viraj Parab" userId="a6bf98f735dd38f5" providerId="LiveId" clId="{DC96C379-4983-4DDB-9D42-5419F8233FF9}" dt="2023-01-05T13:08:07.006" v="574" actId="20577"/>
          <ac:spMkLst>
            <pc:docMk/>
            <pc:sldMk cId="1819357884" sldId="319"/>
            <ac:spMk id="2" creationId="{2F3BE61F-D55B-A3B6-F400-40444FD4B15F}"/>
          </ac:spMkLst>
        </pc:spChg>
        <pc:spChg chg="del">
          <ac:chgData name="Viraj Parab" userId="a6bf98f735dd38f5" providerId="LiveId" clId="{DC96C379-4983-4DDB-9D42-5419F8233FF9}" dt="2023-01-05T12:32:13.599" v="461" actId="22"/>
          <ac:spMkLst>
            <pc:docMk/>
            <pc:sldMk cId="1819357884" sldId="319"/>
            <ac:spMk id="3" creationId="{38C46895-28AF-8250-4016-F3E69287C3AF}"/>
          </ac:spMkLst>
        </pc:spChg>
        <pc:picChg chg="add mod ord modCrop">
          <ac:chgData name="Viraj Parab" userId="a6bf98f735dd38f5" providerId="LiveId" clId="{DC96C379-4983-4DDB-9D42-5419F8233FF9}" dt="2023-01-05T12:32:48.949" v="468" actId="14100"/>
          <ac:picMkLst>
            <pc:docMk/>
            <pc:sldMk cId="1819357884" sldId="319"/>
            <ac:picMk id="5" creationId="{CF770B51-9D31-9FD1-7753-18ED09CFBB21}"/>
          </ac:picMkLst>
        </pc:picChg>
      </pc:sldChg>
      <pc:sldChg chg="addSp delSp modSp new mod">
        <pc:chgData name="Viraj Parab" userId="a6bf98f735dd38f5" providerId="LiveId" clId="{DC96C379-4983-4DDB-9D42-5419F8233FF9}" dt="2023-01-05T12:38:11.026" v="493" actId="14100"/>
        <pc:sldMkLst>
          <pc:docMk/>
          <pc:sldMk cId="60276707" sldId="320"/>
        </pc:sldMkLst>
        <pc:spChg chg="mod">
          <ac:chgData name="Viraj Parab" userId="a6bf98f735dd38f5" providerId="LiveId" clId="{DC96C379-4983-4DDB-9D42-5419F8233FF9}" dt="2023-01-05T12:33:14.669" v="479" actId="20577"/>
          <ac:spMkLst>
            <pc:docMk/>
            <pc:sldMk cId="60276707" sldId="320"/>
            <ac:spMk id="2" creationId="{D71C14A3-A5D6-3D31-0FB9-7FE27702DFC7}"/>
          </ac:spMkLst>
        </pc:spChg>
        <pc:spChg chg="del">
          <ac:chgData name="Viraj Parab" userId="a6bf98f735dd38f5" providerId="LiveId" clId="{DC96C379-4983-4DDB-9D42-5419F8233FF9}" dt="2023-01-05T12:35:37.858" v="480" actId="22"/>
          <ac:spMkLst>
            <pc:docMk/>
            <pc:sldMk cId="60276707" sldId="320"/>
            <ac:spMk id="3" creationId="{51B97025-EF9A-DF42-5FD0-7C233415117E}"/>
          </ac:spMkLst>
        </pc:spChg>
        <pc:picChg chg="add mod ord modCrop">
          <ac:chgData name="Viraj Parab" userId="a6bf98f735dd38f5" providerId="LiveId" clId="{DC96C379-4983-4DDB-9D42-5419F8233FF9}" dt="2023-01-05T12:38:11.026" v="493" actId="14100"/>
          <ac:picMkLst>
            <pc:docMk/>
            <pc:sldMk cId="60276707" sldId="320"/>
            <ac:picMk id="5" creationId="{3A35EC76-A68D-19B6-6DC5-213175A07565}"/>
          </ac:picMkLst>
        </pc:picChg>
        <pc:picChg chg="add mod modCrop">
          <ac:chgData name="Viraj Parab" userId="a6bf98f735dd38f5" providerId="LiveId" clId="{DC96C379-4983-4DDB-9D42-5419F8233FF9}" dt="2023-01-05T12:37:46.357" v="489" actId="14100"/>
          <ac:picMkLst>
            <pc:docMk/>
            <pc:sldMk cId="60276707" sldId="320"/>
            <ac:picMk id="7" creationId="{33294673-F6F2-E173-7E1B-819EC9D97979}"/>
          </ac:picMkLst>
        </pc:picChg>
      </pc:sldChg>
      <pc:sldChg chg="modSp new mod">
        <pc:chgData name="Viraj Parab" userId="a6bf98f735dd38f5" providerId="LiveId" clId="{DC96C379-4983-4DDB-9D42-5419F8233FF9}" dt="2023-01-05T15:53:04.035" v="888" actId="6549"/>
        <pc:sldMkLst>
          <pc:docMk/>
          <pc:sldMk cId="3951145115" sldId="321"/>
        </pc:sldMkLst>
        <pc:spChg chg="mod">
          <ac:chgData name="Viraj Parab" userId="a6bf98f735dd38f5" providerId="LiveId" clId="{DC96C379-4983-4DDB-9D42-5419F8233FF9}" dt="2023-01-05T12:39:11.529" v="519" actId="20577"/>
          <ac:spMkLst>
            <pc:docMk/>
            <pc:sldMk cId="3951145115" sldId="321"/>
            <ac:spMk id="2" creationId="{2341C579-A4EF-F09A-9BA0-10324F977FAA}"/>
          </ac:spMkLst>
        </pc:spChg>
        <pc:spChg chg="mod">
          <ac:chgData name="Viraj Parab" userId="a6bf98f735dd38f5" providerId="LiveId" clId="{DC96C379-4983-4DDB-9D42-5419F8233FF9}" dt="2023-01-05T15:53:04.035" v="888" actId="6549"/>
          <ac:spMkLst>
            <pc:docMk/>
            <pc:sldMk cId="3951145115" sldId="321"/>
            <ac:spMk id="3" creationId="{08B18101-A523-DD0A-12DD-A33E40951358}"/>
          </ac:spMkLst>
        </pc:spChg>
      </pc:sldChg>
      <pc:sldChg chg="new del">
        <pc:chgData name="Viraj Parab" userId="a6bf98f735dd38f5" providerId="LiveId" clId="{DC96C379-4983-4DDB-9D42-5419F8233FF9}" dt="2023-01-05T12:43:40.488" v="524" actId="47"/>
        <pc:sldMkLst>
          <pc:docMk/>
          <pc:sldMk cId="133141651" sldId="322"/>
        </pc:sldMkLst>
      </pc:sldChg>
      <pc:sldChg chg="modSp new mod">
        <pc:chgData name="Viraj Parab" userId="a6bf98f735dd38f5" providerId="LiveId" clId="{DC96C379-4983-4DDB-9D42-5419F8233FF9}" dt="2023-01-05T13:44:47.379" v="847" actId="20577"/>
        <pc:sldMkLst>
          <pc:docMk/>
          <pc:sldMk cId="1533394538" sldId="322"/>
        </pc:sldMkLst>
        <pc:spChg chg="mod">
          <ac:chgData name="Viraj Parab" userId="a6bf98f735dd38f5" providerId="LiveId" clId="{DC96C379-4983-4DDB-9D42-5419F8233FF9}" dt="2023-01-05T12:48:17.707" v="534" actId="20577"/>
          <ac:spMkLst>
            <pc:docMk/>
            <pc:sldMk cId="1533394538" sldId="322"/>
            <ac:spMk id="2" creationId="{DC2104DC-4375-C50B-B0BB-103A7199A835}"/>
          </ac:spMkLst>
        </pc:spChg>
        <pc:spChg chg="mod">
          <ac:chgData name="Viraj Parab" userId="a6bf98f735dd38f5" providerId="LiveId" clId="{DC96C379-4983-4DDB-9D42-5419F8233FF9}" dt="2023-01-05T13:44:47.379" v="847" actId="20577"/>
          <ac:spMkLst>
            <pc:docMk/>
            <pc:sldMk cId="1533394538" sldId="322"/>
            <ac:spMk id="3" creationId="{CFEB6E94-D44E-03DC-BDF3-026F667FD319}"/>
          </ac:spMkLst>
        </pc:spChg>
      </pc:sldChg>
      <pc:sldChg chg="modSp new mod">
        <pc:chgData name="Viraj Parab" userId="a6bf98f735dd38f5" providerId="LiveId" clId="{DC96C379-4983-4DDB-9D42-5419F8233FF9}" dt="2023-01-05T15:44:40.417" v="878" actId="20577"/>
        <pc:sldMkLst>
          <pc:docMk/>
          <pc:sldMk cId="4168962936" sldId="323"/>
        </pc:sldMkLst>
        <pc:spChg chg="mod">
          <ac:chgData name="Viraj Parab" userId="a6bf98f735dd38f5" providerId="LiveId" clId="{DC96C379-4983-4DDB-9D42-5419F8233FF9}" dt="2023-01-05T12:50:03.077" v="544" actId="20577"/>
          <ac:spMkLst>
            <pc:docMk/>
            <pc:sldMk cId="4168962936" sldId="323"/>
            <ac:spMk id="2" creationId="{2BC4F82C-C516-E233-A233-DF6BC48BCB7F}"/>
          </ac:spMkLst>
        </pc:spChg>
        <pc:spChg chg="mod">
          <ac:chgData name="Viraj Parab" userId="a6bf98f735dd38f5" providerId="LiveId" clId="{DC96C379-4983-4DDB-9D42-5419F8233FF9}" dt="2023-01-05T15:44:40.417" v="878" actId="20577"/>
          <ac:spMkLst>
            <pc:docMk/>
            <pc:sldMk cId="4168962936" sldId="323"/>
            <ac:spMk id="3" creationId="{2E0817F8-B569-7342-DAE5-6413DFC5D4BF}"/>
          </ac:spMkLst>
        </pc:spChg>
      </pc:sldChg>
      <pc:sldChg chg="addSp delSp modSp new mod setBg">
        <pc:chgData name="Viraj Parab" userId="a6bf98f735dd38f5" providerId="LiveId" clId="{DC96C379-4983-4DDB-9D42-5419F8233FF9}" dt="2023-01-05T15:46:06.044" v="880" actId="14100"/>
        <pc:sldMkLst>
          <pc:docMk/>
          <pc:sldMk cId="902170618" sldId="324"/>
        </pc:sldMkLst>
        <pc:spChg chg="mod">
          <ac:chgData name="Viraj Parab" userId="a6bf98f735dd38f5" providerId="LiveId" clId="{DC96C379-4983-4DDB-9D42-5419F8233FF9}" dt="2023-01-05T13:10:45.843" v="585" actId="26606"/>
          <ac:spMkLst>
            <pc:docMk/>
            <pc:sldMk cId="902170618" sldId="324"/>
            <ac:spMk id="2" creationId="{7ECB1204-E04E-B0EF-413D-3D9C002E0A62}"/>
          </ac:spMkLst>
        </pc:spChg>
        <pc:spChg chg="del">
          <ac:chgData name="Viraj Parab" userId="a6bf98f735dd38f5" providerId="LiveId" clId="{DC96C379-4983-4DDB-9D42-5419F8233FF9}" dt="2023-01-05T13:00:01.275" v="555" actId="22"/>
          <ac:spMkLst>
            <pc:docMk/>
            <pc:sldMk cId="902170618" sldId="324"/>
            <ac:spMk id="3" creationId="{CCB15BC3-CB5B-55C9-157F-64AFA32EC739}"/>
          </ac:spMkLst>
        </pc:spChg>
        <pc:spChg chg="add mod">
          <ac:chgData name="Viraj Parab" userId="a6bf98f735dd38f5" providerId="LiveId" clId="{DC96C379-4983-4DDB-9D42-5419F8233FF9}" dt="2023-01-05T13:12:05.563" v="702" actId="6549"/>
          <ac:spMkLst>
            <pc:docMk/>
            <pc:sldMk cId="902170618" sldId="324"/>
            <ac:spMk id="6" creationId="{532CFBF3-1B89-5874-A716-3AB6EC1F771A}"/>
          </ac:spMkLst>
        </pc:spChg>
        <pc:spChg chg="add del">
          <ac:chgData name="Viraj Parab" userId="a6bf98f735dd38f5" providerId="LiveId" clId="{DC96C379-4983-4DDB-9D42-5419F8233FF9}" dt="2023-01-05T13:10:39.654" v="582" actId="26606"/>
          <ac:spMkLst>
            <pc:docMk/>
            <pc:sldMk cId="902170618" sldId="324"/>
            <ac:spMk id="11" creationId="{3DE3B93A-6105-4E0D-ABE7-1711117A80FC}"/>
          </ac:spMkLst>
        </pc:spChg>
        <pc:spChg chg="add del">
          <ac:chgData name="Viraj Parab" userId="a6bf98f735dd38f5" providerId="LiveId" clId="{DC96C379-4983-4DDB-9D42-5419F8233FF9}" dt="2023-01-05T13:10:39.654" v="582" actId="26606"/>
          <ac:spMkLst>
            <pc:docMk/>
            <pc:sldMk cId="902170618" sldId="324"/>
            <ac:spMk id="13" creationId="{1924D57B-FEC9-4779-B514-732685B876E8}"/>
          </ac:spMkLst>
        </pc:spChg>
        <pc:spChg chg="add del">
          <ac:chgData name="Viraj Parab" userId="a6bf98f735dd38f5" providerId="LiveId" clId="{DC96C379-4983-4DDB-9D42-5419F8233FF9}" dt="2023-01-05T13:10:39.654" v="582" actId="26606"/>
          <ac:spMkLst>
            <pc:docMk/>
            <pc:sldMk cId="902170618" sldId="324"/>
            <ac:spMk id="15" creationId="{55EFD2BD-6E0E-4450-A3FF-5D1EA322A38B}"/>
          </ac:spMkLst>
        </pc:spChg>
        <pc:picChg chg="add mod ord modCrop">
          <ac:chgData name="Viraj Parab" userId="a6bf98f735dd38f5" providerId="LiveId" clId="{DC96C379-4983-4DDB-9D42-5419F8233FF9}" dt="2023-01-05T15:46:06.044" v="880" actId="14100"/>
          <ac:picMkLst>
            <pc:docMk/>
            <pc:sldMk cId="902170618" sldId="324"/>
            <ac:picMk id="5" creationId="{4F1A638A-21CC-9D8D-83AA-FDD724EA5092}"/>
          </ac:picMkLst>
        </pc:picChg>
      </pc:sldChg>
      <pc:sldChg chg="new del">
        <pc:chgData name="Viraj Parab" userId="a6bf98f735dd38f5" providerId="LiveId" clId="{DC96C379-4983-4DDB-9D42-5419F8233FF9}" dt="2023-01-05T13:54:43.379" v="850" actId="47"/>
        <pc:sldMkLst>
          <pc:docMk/>
          <pc:sldMk cId="3709786077" sldId="325"/>
        </pc:sldMkLst>
      </pc:sldChg>
      <pc:sldChg chg="addSp modSp new mod setBg">
        <pc:chgData name="Viraj Parab" userId="a6bf98f735dd38f5" providerId="LiveId" clId="{DC96C379-4983-4DDB-9D42-5419F8233FF9}" dt="2023-01-05T15:45:13.664" v="879" actId="255"/>
        <pc:sldMkLst>
          <pc:docMk/>
          <pc:sldMk cId="883562544" sldId="326"/>
        </pc:sldMkLst>
        <pc:spChg chg="add mod">
          <ac:chgData name="Viraj Parab" userId="a6bf98f735dd38f5" providerId="LiveId" clId="{DC96C379-4983-4DDB-9D42-5419F8233FF9}" dt="2023-01-05T15:45:13.664" v="879" actId="255"/>
          <ac:spMkLst>
            <pc:docMk/>
            <pc:sldMk cId="883562544" sldId="326"/>
            <ac:spMk id="2" creationId="{21E921DE-8A5F-62BC-A804-EBAEB593CB3B}"/>
          </ac:spMkLst>
        </pc:spChg>
        <pc:spChg chg="add">
          <ac:chgData name="Viraj Parab" userId="a6bf98f735dd38f5" providerId="LiveId" clId="{DC96C379-4983-4DDB-9D42-5419F8233FF9}" dt="2023-01-05T13:55:22.957" v="869" actId="26606"/>
          <ac:spMkLst>
            <pc:docMk/>
            <pc:sldMk cId="883562544" sldId="326"/>
            <ac:spMk id="9" creationId="{7D379150-F6B4-45C8-BE10-6B278AD400EB}"/>
          </ac:spMkLst>
        </pc:spChg>
        <pc:spChg chg="add">
          <ac:chgData name="Viraj Parab" userId="a6bf98f735dd38f5" providerId="LiveId" clId="{DC96C379-4983-4DDB-9D42-5419F8233FF9}" dt="2023-01-05T13:55:22.957" v="869" actId="26606"/>
          <ac:spMkLst>
            <pc:docMk/>
            <pc:sldMk cId="883562544" sldId="326"/>
            <ac:spMk id="11" creationId="{5FFCF544-A370-4A5D-A95F-CA6E0E7191E6}"/>
          </ac:spMkLst>
        </pc:spChg>
        <pc:picChg chg="add">
          <ac:chgData name="Viraj Parab" userId="a6bf98f735dd38f5" providerId="LiveId" clId="{DC96C379-4983-4DDB-9D42-5419F8233FF9}" dt="2023-01-05T13:55:22.957" v="869" actId="26606"/>
          <ac:picMkLst>
            <pc:docMk/>
            <pc:sldMk cId="883562544" sldId="326"/>
            <ac:picMk id="6" creationId="{0B26F501-DBAD-2357-2E3F-7F91D28FFD75}"/>
          </ac:picMkLst>
        </pc:picChg>
        <pc:cxnChg chg="add">
          <ac:chgData name="Viraj Parab" userId="a6bf98f735dd38f5" providerId="LiveId" clId="{DC96C379-4983-4DDB-9D42-5419F8233FF9}" dt="2023-01-05T13:55:22.957" v="869" actId="26606"/>
          <ac:cxnSpMkLst>
            <pc:docMk/>
            <pc:sldMk cId="883562544" sldId="326"/>
            <ac:cxnSpMk id="13" creationId="{6EEB3B97-A638-498B-8083-54191CE71E0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30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08323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4785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779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6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35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056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635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24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3332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100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668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325549"/>
            <a:ext cx="10058400" cy="1002045"/>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dirty="0">
                <a:solidFill>
                  <a:schemeClr val="accent6">
                    <a:lumMod val="50000"/>
                  </a:schemeClr>
                </a:solidFill>
              </a:rPr>
              <a:t>Internship</a:t>
            </a:r>
          </a:p>
        </p:txBody>
      </p:sp>
      <p:sp>
        <p:nvSpPr>
          <p:cNvPr id="3" name="Subtitle 2">
            <a:extLst>
              <a:ext uri="{FF2B5EF4-FFF2-40B4-BE49-F238E27FC236}">
                <a16:creationId xmlns:a16="http://schemas.microsoft.com/office/drawing/2014/main" id="{255E1F2F-E259-4EA8-9FFD-3A10AF541859}"/>
              </a:ext>
            </a:extLst>
          </p:cNvPr>
          <p:cNvSpPr>
            <a:spLocks noGrp="1"/>
          </p:cNvSpPr>
          <p:nvPr>
            <p:ph type="body" sz="half" idx="2"/>
          </p:nvPr>
        </p:nvSpPr>
        <p:spPr>
          <a:xfrm>
            <a:off x="2639960" y="3804157"/>
            <a:ext cx="3826972" cy="400110"/>
          </a:xfrm>
          <a:noFill/>
        </p:spPr>
        <p:txBody>
          <a:bodyPr wrap="square" rtlCol="0">
            <a:spAutoFit/>
          </a:bodyPr>
          <a:lstStyle/>
          <a:p>
            <a:r>
              <a:rPr lang="en-US" sz="2000" dirty="0">
                <a:solidFill>
                  <a:schemeClr val="accent6">
                    <a:lumMod val="50000"/>
                  </a:schemeClr>
                </a:solidFill>
              </a:rPr>
              <a:t>Viraj Parab</a:t>
            </a:r>
          </a:p>
        </p:txBody>
      </p:sp>
      <p:sp>
        <p:nvSpPr>
          <p:cNvPr id="7" name="TextBox 6">
            <a:extLst>
              <a:ext uri="{FF2B5EF4-FFF2-40B4-BE49-F238E27FC236}">
                <a16:creationId xmlns:a16="http://schemas.microsoft.com/office/drawing/2014/main" id="{4DD0E859-304F-9B51-BBBE-CCA33165002D}"/>
              </a:ext>
            </a:extLst>
          </p:cNvPr>
          <p:cNvSpPr txBox="1"/>
          <p:nvPr/>
        </p:nvSpPr>
        <p:spPr>
          <a:xfrm>
            <a:off x="2639960" y="1516799"/>
            <a:ext cx="7978877" cy="1323439"/>
          </a:xfrm>
          <a:prstGeom prst="rect">
            <a:avLst/>
          </a:prstGeom>
          <a:noFill/>
        </p:spPr>
        <p:txBody>
          <a:bodyPr wrap="square" rtlCol="0">
            <a:spAutoFit/>
          </a:bodyPr>
          <a:lstStyle>
            <a:defPPr>
              <a:defRPr lang="en-US"/>
            </a:defPPr>
            <a:lvl1pPr>
              <a:defRPr b="0" i="0" u="none" strike="noStrike" baseline="0">
                <a:solidFill>
                  <a:schemeClr val="accent6">
                    <a:lumMod val="50000"/>
                  </a:schemeClr>
                </a:solidFill>
                <a:latin typeface="Book Antiqua" panose="02040602050305030304" pitchFamily="18" charset="0"/>
              </a:defRPr>
            </a:lvl1pPr>
          </a:lstStyle>
          <a:p>
            <a:r>
              <a:rPr lang="en-US" sz="2000" dirty="0">
                <a:latin typeface="+mn-lt"/>
              </a:rPr>
              <a:t>Forecasting System - Project Demand of Products at a Retail Outlet Based on Historical Data </a:t>
            </a:r>
          </a:p>
          <a:p>
            <a:r>
              <a:rPr lang="en-IN" sz="2000" dirty="0">
                <a:latin typeface="+mn-lt"/>
              </a:rPr>
              <a:t>------------------------------------</a:t>
            </a:r>
          </a:p>
          <a:p>
            <a:endParaRPr lang="en-IN" sz="2000" dirty="0">
              <a:latin typeface="+mn-lt"/>
            </a:endParaRPr>
          </a:p>
        </p:txBody>
      </p:sp>
      <p:sp>
        <p:nvSpPr>
          <p:cNvPr id="9" name="TextBox 8">
            <a:extLst>
              <a:ext uri="{FF2B5EF4-FFF2-40B4-BE49-F238E27FC236}">
                <a16:creationId xmlns:a16="http://schemas.microsoft.com/office/drawing/2014/main" id="{84DCBC25-CE3D-4482-B245-87F0A1C48241}"/>
              </a:ext>
            </a:extLst>
          </p:cNvPr>
          <p:cNvSpPr txBox="1"/>
          <p:nvPr/>
        </p:nvSpPr>
        <p:spPr>
          <a:xfrm>
            <a:off x="2639960" y="2487417"/>
            <a:ext cx="3642852" cy="707886"/>
          </a:xfrm>
          <a:prstGeom prst="rect">
            <a:avLst/>
          </a:prstGeom>
          <a:noFill/>
        </p:spPr>
        <p:txBody>
          <a:bodyPr wrap="square" rtlCol="0">
            <a:spAutoFit/>
          </a:bodyPr>
          <a:lstStyle>
            <a:defPPr>
              <a:defRPr lang="en-US"/>
            </a:defPPr>
            <a:lvl1pPr>
              <a:defRPr b="0" i="0" u="none" strike="noStrike" baseline="0">
                <a:solidFill>
                  <a:schemeClr val="accent6">
                    <a:lumMod val="50000"/>
                  </a:schemeClr>
                </a:solidFill>
                <a:latin typeface="Book Antiqua" panose="02040602050305030304" pitchFamily="18" charset="0"/>
              </a:defRPr>
            </a:lvl1pPr>
          </a:lstStyle>
          <a:p>
            <a:r>
              <a:rPr lang="en-IN" sz="2000" dirty="0">
                <a:latin typeface="+mn-lt"/>
              </a:rPr>
              <a:t>Data </a:t>
            </a:r>
            <a:r>
              <a:rPr lang="en-IN" sz="2000">
                <a:latin typeface="+mn-lt"/>
              </a:rPr>
              <a:t>Analyst Intern</a:t>
            </a:r>
            <a:endParaRPr lang="en-IN" sz="2000" dirty="0">
              <a:latin typeface="+mn-lt"/>
            </a:endParaRPr>
          </a:p>
          <a:p>
            <a:r>
              <a:rPr lang="en-IN" sz="2000" dirty="0">
                <a:latin typeface="+mn-lt"/>
              </a:rPr>
              <a:t>------------------------------------</a:t>
            </a:r>
          </a:p>
        </p:txBody>
      </p:sp>
      <p:sp>
        <p:nvSpPr>
          <p:cNvPr id="11" name="TextBox 10">
            <a:extLst>
              <a:ext uri="{FF2B5EF4-FFF2-40B4-BE49-F238E27FC236}">
                <a16:creationId xmlns:a16="http://schemas.microsoft.com/office/drawing/2014/main" id="{7C850E3C-418C-1EDF-92AA-1B2E6D38712D}"/>
              </a:ext>
            </a:extLst>
          </p:cNvPr>
          <p:cNvSpPr txBox="1"/>
          <p:nvPr/>
        </p:nvSpPr>
        <p:spPr>
          <a:xfrm>
            <a:off x="2639960" y="3134975"/>
            <a:ext cx="5191435" cy="707886"/>
          </a:xfrm>
          <a:prstGeom prst="rect">
            <a:avLst/>
          </a:prstGeom>
          <a:noFill/>
        </p:spPr>
        <p:txBody>
          <a:bodyPr wrap="square" rtlCol="0">
            <a:spAutoFit/>
          </a:bodyPr>
          <a:lstStyle/>
          <a:p>
            <a:r>
              <a:rPr lang="en-IN" sz="2000" dirty="0">
                <a:solidFill>
                  <a:schemeClr val="accent6">
                    <a:lumMod val="50000"/>
                  </a:schemeClr>
                </a:solidFill>
              </a:rPr>
              <a:t>1 September 2022 – 24 November 2022</a:t>
            </a:r>
          </a:p>
          <a:p>
            <a:r>
              <a:rPr lang="en-IN" sz="2000" dirty="0">
                <a:solidFill>
                  <a:schemeClr val="accent6">
                    <a:lumMod val="50000"/>
                  </a:schemeClr>
                </a:solidFill>
              </a:rPr>
              <a:t>------------------------------------</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1204-E04E-B0EF-413D-3D9C002E0A62}"/>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Adfuller:</a:t>
            </a:r>
          </a:p>
        </p:txBody>
      </p:sp>
      <p:sp>
        <p:nvSpPr>
          <p:cNvPr id="6" name="TextBox 5">
            <a:extLst>
              <a:ext uri="{FF2B5EF4-FFF2-40B4-BE49-F238E27FC236}">
                <a16:creationId xmlns:a16="http://schemas.microsoft.com/office/drawing/2014/main" id="{532CFBF3-1B89-5874-A716-3AB6EC1F771A}"/>
              </a:ext>
            </a:extLst>
          </p:cNvPr>
          <p:cNvSpPr txBox="1"/>
          <p:nvPr/>
        </p:nvSpPr>
        <p:spPr>
          <a:xfrm>
            <a:off x="1097279" y="1845734"/>
            <a:ext cx="8636656"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0" dirty="0">
                <a:solidFill>
                  <a:schemeClr val="tx1">
                    <a:lumMod val="75000"/>
                    <a:lumOff val="25000"/>
                  </a:schemeClr>
                </a:solidFill>
                <a:effectLst/>
                <a:latin typeface="Biome Light" panose="020B0303030204020804" pitchFamily="34" charset="0"/>
                <a:cs typeface="Biome Light" panose="020B0303030204020804" pitchFamily="34" charset="0"/>
              </a:rPr>
              <a:t>Augmented Dickey Fuller test (ADF Test) is a common statistical test used to test whether a given Time series is stationary or not. It is one of the most commonly used statistical test when it comes to analyzing the stationary of a series.</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latin typeface="Biome Light" panose="020B0303030204020804" pitchFamily="34" charset="0"/>
                <a:cs typeface="Biome Light" panose="020B0303030204020804" pitchFamily="34" charset="0"/>
              </a:rPr>
              <a:t>----------------------------------------------------------------------------</a:t>
            </a:r>
          </a:p>
        </p:txBody>
      </p:sp>
      <p:pic>
        <p:nvPicPr>
          <p:cNvPr id="5" name="Content Placeholder 4">
            <a:extLst>
              <a:ext uri="{FF2B5EF4-FFF2-40B4-BE49-F238E27FC236}">
                <a16:creationId xmlns:a16="http://schemas.microsoft.com/office/drawing/2014/main" id="{4F1A638A-21CC-9D8D-83AA-FDD724EA5092}"/>
              </a:ext>
            </a:extLst>
          </p:cNvPr>
          <p:cNvPicPr>
            <a:picLocks noGrp="1" noChangeAspect="1"/>
          </p:cNvPicPr>
          <p:nvPr>
            <p:ph idx="1"/>
          </p:nvPr>
        </p:nvPicPr>
        <p:blipFill rotWithShape="1">
          <a:blip r:embed="rId2"/>
          <a:srcRect t="66644"/>
          <a:stretch/>
        </p:blipFill>
        <p:spPr>
          <a:xfrm>
            <a:off x="1097278" y="3576482"/>
            <a:ext cx="5069057" cy="1850923"/>
          </a:xfrm>
          <a:prstGeom prst="rect">
            <a:avLst/>
          </a:prstGeom>
        </p:spPr>
      </p:pic>
    </p:spTree>
    <p:extLst>
      <p:ext uri="{BB962C8B-B14F-4D97-AF65-F5344CB8AC3E}">
        <p14:creationId xmlns:p14="http://schemas.microsoft.com/office/powerpoint/2010/main" val="9021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61F-D55B-A3B6-F400-40444FD4B15F}"/>
              </a:ext>
            </a:extLst>
          </p:cNvPr>
          <p:cNvSpPr>
            <a:spLocks noGrp="1"/>
          </p:cNvSpPr>
          <p:nvPr>
            <p:ph type="title"/>
          </p:nvPr>
        </p:nvSpPr>
        <p:spPr/>
        <p:txBody>
          <a:bodyPr/>
          <a:lstStyle/>
          <a:p>
            <a:r>
              <a:rPr lang="en-IN" dirty="0"/>
              <a:t>Arima </a:t>
            </a:r>
            <a:r>
              <a:rPr lang="en-IN" sz="2800" dirty="0">
                <a:latin typeface="Biome Light" panose="020B0303030204020804" pitchFamily="34" charset="0"/>
                <a:cs typeface="Biome Light" panose="020B0303030204020804" pitchFamily="34" charset="0"/>
              </a:rPr>
              <a:t>(</a:t>
            </a:r>
            <a:r>
              <a:rPr lang="en-IN" sz="2800" i="0" dirty="0">
                <a:solidFill>
                  <a:srgbClr val="202124"/>
                </a:solidFill>
                <a:effectLst/>
                <a:latin typeface="Biome Light" panose="020B0303030204020804" pitchFamily="34" charset="0"/>
                <a:cs typeface="Biome Light" panose="020B0303030204020804" pitchFamily="34" charset="0"/>
              </a:rPr>
              <a:t>autoregressive integrated moving average)</a:t>
            </a:r>
            <a:r>
              <a:rPr lang="en-IN" sz="2800" dirty="0">
                <a:latin typeface="Biome Light" panose="020B0303030204020804" pitchFamily="34" charset="0"/>
                <a:cs typeface="Biome Light" panose="020B0303030204020804" pitchFamily="34" charset="0"/>
              </a:rPr>
              <a:t>:</a:t>
            </a:r>
          </a:p>
        </p:txBody>
      </p:sp>
      <p:pic>
        <p:nvPicPr>
          <p:cNvPr id="5" name="Content Placeholder 4">
            <a:extLst>
              <a:ext uri="{FF2B5EF4-FFF2-40B4-BE49-F238E27FC236}">
                <a16:creationId xmlns:a16="http://schemas.microsoft.com/office/drawing/2014/main" id="{CF770B51-9D31-9FD1-7753-18ED09CFBB21}"/>
              </a:ext>
            </a:extLst>
          </p:cNvPr>
          <p:cNvPicPr>
            <a:picLocks noGrp="1" noChangeAspect="1"/>
          </p:cNvPicPr>
          <p:nvPr>
            <p:ph idx="1"/>
          </p:nvPr>
        </p:nvPicPr>
        <p:blipFill rotWithShape="1">
          <a:blip r:embed="rId2"/>
          <a:srcRect t="12031"/>
          <a:stretch/>
        </p:blipFill>
        <p:spPr>
          <a:xfrm>
            <a:off x="1097281" y="1932038"/>
            <a:ext cx="8887377" cy="4173794"/>
          </a:xfrm>
        </p:spPr>
      </p:pic>
    </p:spTree>
    <p:extLst>
      <p:ext uri="{BB962C8B-B14F-4D97-AF65-F5344CB8AC3E}">
        <p14:creationId xmlns:p14="http://schemas.microsoft.com/office/powerpoint/2010/main" val="181935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14A3-A5D6-3D31-0FB9-7FE27702DFC7}"/>
              </a:ext>
            </a:extLst>
          </p:cNvPr>
          <p:cNvSpPr>
            <a:spLocks noGrp="1"/>
          </p:cNvSpPr>
          <p:nvPr>
            <p:ph type="title"/>
          </p:nvPr>
        </p:nvSpPr>
        <p:spPr/>
        <p:txBody>
          <a:bodyPr/>
          <a:lstStyle/>
          <a:p>
            <a:r>
              <a:rPr lang="en-IN" dirty="0" err="1"/>
              <a:t>Sarimax</a:t>
            </a:r>
            <a:r>
              <a:rPr lang="en-IN" dirty="0"/>
              <a:t>:</a:t>
            </a:r>
          </a:p>
        </p:txBody>
      </p:sp>
      <p:pic>
        <p:nvPicPr>
          <p:cNvPr id="5" name="Content Placeholder 4">
            <a:extLst>
              <a:ext uri="{FF2B5EF4-FFF2-40B4-BE49-F238E27FC236}">
                <a16:creationId xmlns:a16="http://schemas.microsoft.com/office/drawing/2014/main" id="{3A35EC76-A68D-19B6-6DC5-213175A07565}"/>
              </a:ext>
            </a:extLst>
          </p:cNvPr>
          <p:cNvPicPr>
            <a:picLocks noGrp="1"/>
          </p:cNvPicPr>
          <p:nvPr>
            <p:ph idx="1"/>
          </p:nvPr>
        </p:nvPicPr>
        <p:blipFill rotWithShape="1">
          <a:blip r:embed="rId2"/>
          <a:srcRect t="13405"/>
          <a:stretch/>
        </p:blipFill>
        <p:spPr>
          <a:xfrm>
            <a:off x="6135296" y="2109018"/>
            <a:ext cx="5036400" cy="3701845"/>
          </a:xfrm>
        </p:spPr>
      </p:pic>
      <p:pic>
        <p:nvPicPr>
          <p:cNvPr id="7" name="Picture 6">
            <a:extLst>
              <a:ext uri="{FF2B5EF4-FFF2-40B4-BE49-F238E27FC236}">
                <a16:creationId xmlns:a16="http://schemas.microsoft.com/office/drawing/2014/main" id="{33294673-F6F2-E173-7E1B-819EC9D97979}"/>
              </a:ext>
            </a:extLst>
          </p:cNvPr>
          <p:cNvPicPr>
            <a:picLocks noChangeAspect="1"/>
          </p:cNvPicPr>
          <p:nvPr/>
        </p:nvPicPr>
        <p:blipFill rotWithShape="1">
          <a:blip r:embed="rId3"/>
          <a:srcRect t="23465"/>
          <a:stretch/>
        </p:blipFill>
        <p:spPr>
          <a:xfrm>
            <a:off x="1097279" y="2109019"/>
            <a:ext cx="5038017" cy="3701846"/>
          </a:xfrm>
          <a:prstGeom prst="rect">
            <a:avLst/>
          </a:prstGeom>
        </p:spPr>
      </p:pic>
    </p:spTree>
    <p:extLst>
      <p:ext uri="{BB962C8B-B14F-4D97-AF65-F5344CB8AC3E}">
        <p14:creationId xmlns:p14="http://schemas.microsoft.com/office/powerpoint/2010/main" val="602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F82C-C516-E233-A233-DF6BC48BCB7F}"/>
              </a:ext>
            </a:extLst>
          </p:cNvPr>
          <p:cNvSpPr>
            <a:spLocks noGrp="1"/>
          </p:cNvSpPr>
          <p:nvPr>
            <p:ph type="title"/>
          </p:nvPr>
        </p:nvSpPr>
        <p:spPr/>
        <p:txBody>
          <a:bodyPr/>
          <a:lstStyle/>
          <a:p>
            <a:r>
              <a:rPr lang="en-IN" dirty="0"/>
              <a:t>Skills:</a:t>
            </a:r>
          </a:p>
        </p:txBody>
      </p:sp>
      <p:sp>
        <p:nvSpPr>
          <p:cNvPr id="3" name="Content Placeholder 2">
            <a:extLst>
              <a:ext uri="{FF2B5EF4-FFF2-40B4-BE49-F238E27FC236}">
                <a16:creationId xmlns:a16="http://schemas.microsoft.com/office/drawing/2014/main" id="{2E0817F8-B569-7342-DAE5-6413DFC5D4BF}"/>
              </a:ext>
            </a:extLst>
          </p:cNvPr>
          <p:cNvSpPr>
            <a:spLocks noGrp="1"/>
          </p:cNvSpPr>
          <p:nvPr>
            <p:ph idx="1"/>
          </p:nvPr>
        </p:nvSpPr>
        <p:spPr>
          <a:xfrm>
            <a:off x="1097280" y="1917290"/>
            <a:ext cx="10058400" cy="3951803"/>
          </a:xfrm>
        </p:spPr>
        <p:txBody>
          <a:bodyPr/>
          <a:lstStyle/>
          <a:p>
            <a:pPr>
              <a:lnSpc>
                <a:spcPct val="150000"/>
              </a:lnSpc>
              <a:buFont typeface="Wingdings" panose="05000000000000000000" pitchFamily="2" charset="2"/>
              <a:buChar char="q"/>
            </a:pPr>
            <a:r>
              <a:rPr lang="en-IN" dirty="0"/>
              <a:t> Time series analysis using Arima and </a:t>
            </a:r>
            <a:r>
              <a:rPr lang="en-IN" dirty="0" err="1"/>
              <a:t>Sarimax</a:t>
            </a:r>
            <a:endParaRPr lang="en-IN" dirty="0"/>
          </a:p>
          <a:p>
            <a:pPr>
              <a:lnSpc>
                <a:spcPct val="150000"/>
              </a:lnSpc>
              <a:buFont typeface="Wingdings" panose="05000000000000000000" pitchFamily="2" charset="2"/>
              <a:buChar char="q"/>
            </a:pPr>
            <a:r>
              <a:rPr lang="en-IN" dirty="0"/>
              <a:t> Python</a:t>
            </a:r>
          </a:p>
          <a:p>
            <a:pPr>
              <a:lnSpc>
                <a:spcPct val="150000"/>
              </a:lnSpc>
              <a:buFont typeface="Wingdings" panose="05000000000000000000" pitchFamily="2" charset="2"/>
              <a:buChar char="q"/>
            </a:pPr>
            <a:r>
              <a:rPr lang="en-IN" dirty="0"/>
              <a:t> Software tools such as Google </a:t>
            </a:r>
            <a:r>
              <a:rPr lang="en-IN" dirty="0" err="1"/>
              <a:t>Colab</a:t>
            </a:r>
            <a:r>
              <a:rPr lang="en-IN" dirty="0"/>
              <a:t> and GitHub</a:t>
            </a:r>
          </a:p>
        </p:txBody>
      </p:sp>
    </p:spTree>
    <p:extLst>
      <p:ext uri="{BB962C8B-B14F-4D97-AF65-F5344CB8AC3E}">
        <p14:creationId xmlns:p14="http://schemas.microsoft.com/office/powerpoint/2010/main" val="416896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C579-A4EF-F09A-9BA0-10324F977FA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8B18101-A523-DD0A-12DD-A33E40951358}"/>
              </a:ext>
            </a:extLst>
          </p:cNvPr>
          <p:cNvSpPr>
            <a:spLocks noGrp="1"/>
          </p:cNvSpPr>
          <p:nvPr>
            <p:ph idx="1"/>
          </p:nvPr>
        </p:nvSpPr>
        <p:spPr>
          <a:xfrm>
            <a:off x="1097280" y="1961534"/>
            <a:ext cx="10058400" cy="3907559"/>
          </a:xfrm>
        </p:spPr>
        <p:txBody>
          <a:bodyPr/>
          <a:lstStyle/>
          <a:p>
            <a:r>
              <a:rPr lang="en-US" sz="1800" b="0" i="0" u="none" strike="noStrike" baseline="0" dirty="0">
                <a:solidFill>
                  <a:srgbClr val="000000"/>
                </a:solidFill>
                <a:latin typeface="Biome Light" panose="020B0303030204020804" pitchFamily="34" charset="0"/>
                <a:cs typeface="Biome Light" panose="020B0303030204020804" pitchFamily="34" charset="0"/>
              </a:rPr>
              <a:t>Through this </a:t>
            </a:r>
            <a:r>
              <a:rPr lang="en-US" sz="1800" b="0" i="0" u="none" strike="noStrike" baseline="0">
                <a:solidFill>
                  <a:srgbClr val="000000"/>
                </a:solidFill>
                <a:latin typeface="Biome Light" panose="020B0303030204020804" pitchFamily="34" charset="0"/>
                <a:cs typeface="Biome Light" panose="020B0303030204020804" pitchFamily="34" charset="0"/>
              </a:rPr>
              <a:t>project I </a:t>
            </a:r>
            <a:r>
              <a:rPr lang="en-US" sz="1800" b="0" i="0" u="none" strike="noStrike" baseline="0" dirty="0">
                <a:solidFill>
                  <a:srgbClr val="000000"/>
                </a:solidFill>
                <a:latin typeface="Biome Light" panose="020B0303030204020804" pitchFamily="34" charset="0"/>
                <a:cs typeface="Biome Light" panose="020B0303030204020804" pitchFamily="34" charset="0"/>
              </a:rPr>
              <a:t>want to conclude that the sales forecasting method is one of the important tools to take decision about marketing, according to that one organization can think and take decision about the promotion process.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If the demand is low at the selected market, if supply is not according to sale, they will improve distribution process in the study organization. I found that the sale forecasting method is according to scientific and statistical method.</a:t>
            </a:r>
            <a:endParaRPr lang="en-IN"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95114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1E921DE-8A5F-62BC-A804-EBAEB593CB3B}"/>
              </a:ext>
            </a:extLst>
          </p:cNvPr>
          <p:cNvSpPr txBox="1"/>
          <p:nvPr/>
        </p:nvSpPr>
        <p:spPr>
          <a:xfrm>
            <a:off x="1193532" y="1845734"/>
            <a:ext cx="6358734" cy="402336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4800" dirty="0">
                <a:solidFill>
                  <a:schemeClr val="tx1">
                    <a:lumMod val="75000"/>
                    <a:lumOff val="25000"/>
                  </a:schemeClr>
                </a:solidFill>
                <a:latin typeface="Biome Light" panose="020B0303030204020804" pitchFamily="34" charset="0"/>
                <a:cs typeface="Biome Light" panose="020B0303030204020804" pitchFamily="34" charset="0"/>
              </a:rPr>
              <a:t>Thank You</a:t>
            </a:r>
          </a:p>
        </p:txBody>
      </p:sp>
      <p:pic>
        <p:nvPicPr>
          <p:cNvPr id="6" name="Graphic 5" descr="Handshake">
            <a:extLst>
              <a:ext uri="{FF2B5EF4-FFF2-40B4-BE49-F238E27FC236}">
                <a16:creationId xmlns:a16="http://schemas.microsoft.com/office/drawing/2014/main" id="{0B26F501-DBAD-2357-2E3F-7F91D28FF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88356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4DC-4375-C50B-B0BB-103A7199A835}"/>
              </a:ext>
            </a:extLst>
          </p:cNvPr>
          <p:cNvSpPr>
            <a:spLocks noGrp="1"/>
          </p:cNvSpPr>
          <p:nvPr>
            <p:ph type="title"/>
          </p:nvPr>
        </p:nvSpPr>
        <p:spPr/>
        <p:txBody>
          <a:bodyPr/>
          <a:lstStyle/>
          <a:p>
            <a:r>
              <a:rPr lang="en-IN" dirty="0"/>
              <a:t>TCS iON</a:t>
            </a:r>
          </a:p>
        </p:txBody>
      </p:sp>
      <p:sp>
        <p:nvSpPr>
          <p:cNvPr id="3" name="Content Placeholder 2">
            <a:extLst>
              <a:ext uri="{FF2B5EF4-FFF2-40B4-BE49-F238E27FC236}">
                <a16:creationId xmlns:a16="http://schemas.microsoft.com/office/drawing/2014/main" id="{CFEB6E94-D44E-03DC-BDF3-026F667FD319}"/>
              </a:ext>
            </a:extLst>
          </p:cNvPr>
          <p:cNvSpPr>
            <a:spLocks noGrp="1"/>
          </p:cNvSpPr>
          <p:nvPr>
            <p:ph idx="1"/>
          </p:nvPr>
        </p:nvSpPr>
        <p:spPr>
          <a:xfrm>
            <a:off x="1097280" y="1932039"/>
            <a:ext cx="10058400" cy="3937055"/>
          </a:xfrm>
        </p:spPr>
        <p:txBody>
          <a:bodyPr/>
          <a:lstStyle/>
          <a:p>
            <a:r>
              <a:rPr lang="en-US" sz="1800" b="0" i="0" u="none" strike="noStrike" baseline="0" dirty="0">
                <a:solidFill>
                  <a:srgbClr val="000000"/>
                </a:solidFill>
                <a:latin typeface="Biome Light" panose="020B0303030204020804" pitchFamily="34" charset="0"/>
                <a:cs typeface="Biome Light" panose="020B0303030204020804" pitchFamily="34" charset="0"/>
              </a:rPr>
              <a:t>TCS iON is a strategic unit of Tata Consultancy Services focused on Manufacturing Industries (SMB), Educational Institutions and Examination Boards. </a:t>
            </a:r>
          </a:p>
          <a:p>
            <a:r>
              <a:rPr lang="en-US" sz="1800" b="0" i="0" u="none" strike="noStrike" baseline="0">
                <a:solidFill>
                  <a:srgbClr val="000000"/>
                </a:solidFill>
                <a:latin typeface="Biome Light" panose="020B0303030204020804" pitchFamily="34" charset="0"/>
                <a:cs typeface="Biome Light" panose="020B0303030204020804" pitchFamily="34" charset="0"/>
              </a:rPr>
              <a:t>TCS </a:t>
            </a:r>
            <a:r>
              <a:rPr lang="en-US" sz="1800" b="0" i="0" u="none" strike="noStrike" baseline="0" dirty="0">
                <a:solidFill>
                  <a:srgbClr val="000000"/>
                </a:solidFill>
                <a:latin typeface="Biome Light" panose="020B0303030204020804" pitchFamily="34" charset="0"/>
                <a:cs typeface="Biome Light" panose="020B0303030204020804" pitchFamily="34" charset="0"/>
              </a:rPr>
              <a:t>iON provides technology by means of a unique IT-as-a-Service model, offering end-to-end business solutions</a:t>
            </a:r>
            <a:r>
              <a:rPr lang="en-US" sz="1800" b="0" i="0" u="none" strike="noStrike" baseline="0">
                <a:solidFill>
                  <a:srgbClr val="000000"/>
                </a:solidFill>
                <a:latin typeface="Biome Light" panose="020B0303030204020804" pitchFamily="34" charset="0"/>
                <a:cs typeface="Biome Light" panose="020B0303030204020804" pitchFamily="34" charset="0"/>
              </a:rPr>
              <a:t>. </a:t>
            </a:r>
          </a:p>
          <a:p>
            <a:r>
              <a:rPr lang="en-US" sz="1800" b="0" i="0" u="none" strike="noStrike" baseline="0">
                <a:solidFill>
                  <a:srgbClr val="000000"/>
                </a:solidFill>
                <a:latin typeface="Biome Light" panose="020B0303030204020804" pitchFamily="34" charset="0"/>
                <a:cs typeface="Biome Light" panose="020B0303030204020804" pitchFamily="34" charset="0"/>
              </a:rPr>
              <a:t>It </a:t>
            </a:r>
            <a:r>
              <a:rPr lang="en-US" sz="1800" b="0" i="0" u="none" strike="noStrike" baseline="0" dirty="0">
                <a:solidFill>
                  <a:srgbClr val="000000"/>
                </a:solidFill>
                <a:latin typeface="Biome Light" panose="020B0303030204020804" pitchFamily="34" charset="0"/>
                <a:cs typeface="Biome Light" panose="020B0303030204020804" pitchFamily="34" charset="0"/>
              </a:rPr>
              <a:t>caters to the needs of multiple industry segments, through innovative, easy-to-use, secured, integrated, hosted solutions in a build-as-you-grow, pay-as-you-use business model.</a:t>
            </a:r>
            <a:endParaRPr lang="en-IN"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15333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B8135-1E3D-0FBF-7816-69A1DD972E87}"/>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E7961982-A57A-5420-7CF7-DC3D475134C0}"/>
              </a:ext>
            </a:extLst>
          </p:cNvPr>
          <p:cNvSpPr>
            <a:spLocks noGrp="1"/>
          </p:cNvSpPr>
          <p:nvPr>
            <p:ph idx="1"/>
          </p:nvPr>
        </p:nvSpPr>
        <p:spPr>
          <a:xfrm>
            <a:off x="1851793" y="2045109"/>
            <a:ext cx="8915400" cy="3839497"/>
          </a:xfrm>
        </p:spPr>
        <p:txBody>
          <a:bodyPr>
            <a:noAutofit/>
          </a:bodyPr>
          <a:lstStyle/>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We are expected to create a system that predicts the demand of a product based on historical data.</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Also we are expected to create a data set of two lakh entries containing the following details of sales for a set of products for four years:</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Product name</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Cost</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Year</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Monthly sales</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p:txBody>
      </p:sp>
    </p:spTree>
    <p:extLst>
      <p:ext uri="{BB962C8B-B14F-4D97-AF65-F5344CB8AC3E}">
        <p14:creationId xmlns:p14="http://schemas.microsoft.com/office/powerpoint/2010/main" val="141029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6B8135-1E3D-0FBF-7816-69A1DD972E87}"/>
              </a:ext>
            </a:extLst>
          </p:cNvPr>
          <p:cNvSpPr>
            <a:spLocks noGrp="1"/>
          </p:cNvSpPr>
          <p:nvPr>
            <p:ph type="title"/>
          </p:nvPr>
        </p:nvSpPr>
        <p:spPr/>
        <p:txBody>
          <a:bodyPr/>
          <a:lstStyle/>
          <a:p>
            <a:r>
              <a:rPr lang="en-IN" dirty="0"/>
              <a:t>Introduction:</a:t>
            </a:r>
          </a:p>
        </p:txBody>
      </p:sp>
      <p:sp>
        <p:nvSpPr>
          <p:cNvPr id="6" name="Content Placeholder 5">
            <a:extLst>
              <a:ext uri="{FF2B5EF4-FFF2-40B4-BE49-F238E27FC236}">
                <a16:creationId xmlns:a16="http://schemas.microsoft.com/office/drawing/2014/main" id="{E7961982-A57A-5420-7CF7-DC3D475134C0}"/>
              </a:ext>
            </a:extLst>
          </p:cNvPr>
          <p:cNvSpPr>
            <a:spLocks noGrp="1"/>
          </p:cNvSpPr>
          <p:nvPr>
            <p:ph idx="1"/>
          </p:nvPr>
        </p:nvSpPr>
        <p:spPr>
          <a:xfrm>
            <a:off x="1851793" y="2045109"/>
            <a:ext cx="8915400" cy="3839497"/>
          </a:xfrm>
        </p:spPr>
        <p:txBody>
          <a:bodyPr>
            <a:noAutofit/>
          </a:bodyPr>
          <a:lstStyle/>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At the end of the project we supposed to do the following :</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Create a dataset that contains the required details in each entry.</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Clean the dataset.</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Sanitize the dataset.</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Choose appropriate forecasting model for our data.</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pPr>
            <a:r>
              <a:rPr lang="en-NZ" sz="1800" dirty="0">
                <a:effectLst/>
                <a:latin typeface="Biome Light" panose="020B0502040204020203" pitchFamily="34" charset="0"/>
                <a:ea typeface="Calibri" panose="020F0502020204030204" pitchFamily="34" charset="0"/>
                <a:cs typeface="Biome Light" panose="020B0502040204020203" pitchFamily="34" charset="0"/>
              </a:rPr>
              <a:t>* Fit the model to the dataset.</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a:p>
            <a:pPr marL="914400">
              <a:lnSpc>
                <a:spcPct val="107000"/>
              </a:lnSpc>
              <a:spcAft>
                <a:spcPts val="800"/>
              </a:spcAft>
            </a:pPr>
            <a:r>
              <a:rPr lang="en-NZ" sz="1800" dirty="0">
                <a:effectLst/>
                <a:latin typeface="Biome Light" panose="020B0502040204020203" pitchFamily="34" charset="0"/>
                <a:ea typeface="Calibri" panose="020F0502020204030204" pitchFamily="34" charset="0"/>
                <a:cs typeface="Biome Light" panose="020B0502040204020203" pitchFamily="34" charset="0"/>
              </a:rPr>
              <a:t>* Make predictions for all products</a:t>
            </a:r>
            <a:endParaRPr lang="en-IN" sz="1800" dirty="0">
              <a:effectLst/>
              <a:latin typeface="Biome Light" panose="020B0502040204020203" pitchFamily="34" charset="0"/>
              <a:ea typeface="Calibri" panose="020F0502020204030204" pitchFamily="34" charset="0"/>
              <a:cs typeface="Biome Light" panose="020B0502040204020203" pitchFamily="34" charset="0"/>
            </a:endParaRPr>
          </a:p>
        </p:txBody>
      </p:sp>
    </p:spTree>
    <p:extLst>
      <p:ext uri="{BB962C8B-B14F-4D97-AF65-F5344CB8AC3E}">
        <p14:creationId xmlns:p14="http://schemas.microsoft.com/office/powerpoint/2010/main" val="366656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F1E1-916E-ECC5-2A9E-F7E53A03DD70}"/>
              </a:ext>
            </a:extLst>
          </p:cNvPr>
          <p:cNvSpPr>
            <a:spLocks noGrp="1"/>
          </p:cNvSpPr>
          <p:nvPr>
            <p:ph type="title"/>
          </p:nvPr>
        </p:nvSpPr>
        <p:spPr/>
        <p:txBody>
          <a:bodyPr/>
          <a:lstStyle/>
          <a:p>
            <a:r>
              <a:rPr lang="en-IN" dirty="0"/>
              <a:t>Time series analysis</a:t>
            </a:r>
          </a:p>
        </p:txBody>
      </p:sp>
      <p:sp>
        <p:nvSpPr>
          <p:cNvPr id="3" name="Content Placeholder 2">
            <a:extLst>
              <a:ext uri="{FF2B5EF4-FFF2-40B4-BE49-F238E27FC236}">
                <a16:creationId xmlns:a16="http://schemas.microsoft.com/office/drawing/2014/main" id="{6EED6036-08F1-B0FA-68C0-863030AAD540}"/>
              </a:ext>
            </a:extLst>
          </p:cNvPr>
          <p:cNvSpPr>
            <a:spLocks noGrp="1"/>
          </p:cNvSpPr>
          <p:nvPr>
            <p:ph idx="1"/>
          </p:nvPr>
        </p:nvSpPr>
        <p:spPr/>
        <p:txBody>
          <a:bodyPr>
            <a:normAutofit fontScale="85000" lnSpcReduction="20000"/>
          </a:bodyPr>
          <a:lstStyle/>
          <a:p>
            <a:pPr marL="457200" indent="457200">
              <a:lnSpc>
                <a:spcPct val="150000"/>
              </a:lnSpc>
              <a:spcAft>
                <a:spcPts val="800"/>
              </a:spcAft>
            </a:pPr>
            <a:r>
              <a:rPr lang="en-US" sz="1800" dirty="0">
                <a:effectLst/>
                <a:latin typeface="Biome Light" panose="020B0303030204020804" pitchFamily="34" charset="0"/>
                <a:ea typeface="Calibri" panose="020F0502020204030204" pitchFamily="34" charset="0"/>
                <a:cs typeface="Biome Light" panose="020B0303030204020804" pitchFamily="34" charset="0"/>
              </a:rPr>
              <a:t>A time series is nothing but a sequence of various data points that occurred in a successive order for a given period.</a:t>
            </a:r>
          </a:p>
          <a:p>
            <a:pPr marL="342900" lvl="0" indent="-342900">
              <a:lnSpc>
                <a:spcPct val="150000"/>
              </a:lnSpc>
              <a:buFont typeface="Wingdings" panose="05000000000000000000" pitchFamily="2" charset="2"/>
              <a:buChar char=""/>
            </a:pPr>
            <a:r>
              <a:rPr lang="en-US" sz="1800" dirty="0">
                <a:effectLst/>
                <a:latin typeface="Biome Light" panose="020B0303030204020804" pitchFamily="34" charset="0"/>
                <a:ea typeface="Calibri" panose="020F0502020204030204" pitchFamily="34" charset="0"/>
                <a:cs typeface="Biome Light" panose="020B0303030204020804" pitchFamily="34" charset="0"/>
              </a:rPr>
              <a:t>Components of Time Series Analysis:</a:t>
            </a:r>
            <a:endParaRPr lang="en-IN" sz="1800" dirty="0">
              <a:effectLst/>
              <a:latin typeface="Biome Light" panose="020B0303030204020804" pitchFamily="34" charset="0"/>
              <a:ea typeface="Calibri" panose="020F0502020204030204" pitchFamily="34" charset="0"/>
              <a:cs typeface="Biome Light" panose="020B0303030204020804" pitchFamily="34" charset="0"/>
            </a:endParaRPr>
          </a:p>
          <a:p>
            <a:pPr marL="342900" lvl="0" indent="-342900">
              <a:lnSpc>
                <a:spcPct val="150000"/>
              </a:lnSpc>
              <a:buFont typeface="Wingdings" panose="05000000000000000000" pitchFamily="2" charset="2"/>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rPr>
              <a:t>Trend</a:t>
            </a:r>
            <a:r>
              <a:rPr lang="en-US" sz="1800" dirty="0">
                <a:effectLst/>
                <a:latin typeface="Biome Light" panose="020B0303030204020804" pitchFamily="34" charset="0"/>
                <a:ea typeface="Calibri" panose="020F0502020204030204" pitchFamily="34" charset="0"/>
                <a:cs typeface="Biome Light" panose="020B0303030204020804" pitchFamily="34" charset="0"/>
              </a:rPr>
              <a:t>: In which there is no fixed interval and any divergence within the given dataset is a continuous timeline. The trend would be Negative or Positive or Null Trend</a:t>
            </a:r>
          </a:p>
          <a:p>
            <a:pPr marL="342900" indent="-342900">
              <a:lnSpc>
                <a:spcPct val="150000"/>
              </a:lnSpc>
              <a:buFont typeface="Wingdings" panose="05000000000000000000" pitchFamily="2" charset="2"/>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rPr>
              <a:t>Cyclical</a:t>
            </a:r>
            <a:r>
              <a:rPr lang="en-US" sz="1800" dirty="0">
                <a:effectLst/>
                <a:latin typeface="Biome Light" panose="020B0303030204020804" pitchFamily="34" charset="0"/>
                <a:ea typeface="Calibri" panose="020F0502020204030204" pitchFamily="34" charset="0"/>
                <a:cs typeface="Biome Light" panose="020B0303030204020804" pitchFamily="34" charset="0"/>
              </a:rPr>
              <a:t>: In which there is no fixed interval, uncertainty in movement and its pattern</a:t>
            </a:r>
            <a:endParaRPr lang="en-IN" sz="1800" dirty="0">
              <a:effectLst/>
              <a:latin typeface="Biome Light" panose="020B0303030204020804" pitchFamily="34" charset="0"/>
              <a:ea typeface="Calibri" panose="020F0502020204030204" pitchFamily="34" charset="0"/>
              <a:cs typeface="Biome Light" panose="020B0303030204020804" pitchFamily="34" charset="0"/>
            </a:endParaRPr>
          </a:p>
          <a:p>
            <a:pPr marL="342900" lvl="0" indent="-342900">
              <a:lnSpc>
                <a:spcPct val="150000"/>
              </a:lnSpc>
              <a:buFont typeface="Wingdings" panose="05000000000000000000" pitchFamily="2" charset="2"/>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rPr>
              <a:t>Seasonality</a:t>
            </a:r>
            <a:r>
              <a:rPr lang="en-US" sz="1800" dirty="0">
                <a:effectLst/>
                <a:latin typeface="Biome Light" panose="020B0303030204020804" pitchFamily="34" charset="0"/>
                <a:ea typeface="Calibri" panose="020F0502020204030204" pitchFamily="34" charset="0"/>
                <a:cs typeface="Biome Light" panose="020B0303030204020804" pitchFamily="34" charset="0"/>
              </a:rPr>
              <a:t>: In which regular or fixed interval shifts within the dataset in a continuous timeline. Would be bell curve or saw tooth</a:t>
            </a:r>
            <a:endParaRPr lang="en-IN" sz="1800" dirty="0">
              <a:effectLst/>
              <a:latin typeface="Biome Light" panose="020B0303030204020804" pitchFamily="34" charset="0"/>
              <a:ea typeface="Calibri" panose="020F0502020204030204" pitchFamily="34" charset="0"/>
              <a:cs typeface="Biome Light" panose="020B0303030204020804" pitchFamily="34" charset="0"/>
            </a:endParaRPr>
          </a:p>
          <a:p>
            <a:pPr marL="342900" lvl="0" indent="-342900">
              <a:lnSpc>
                <a:spcPct val="150000"/>
              </a:lnSpc>
              <a:spcAft>
                <a:spcPts val="800"/>
              </a:spcAft>
              <a:buFont typeface="Wingdings" panose="05000000000000000000" pitchFamily="2" charset="2"/>
              <a:buChar char=""/>
            </a:pPr>
            <a:r>
              <a:rPr lang="en-US" sz="1800" u="sng" dirty="0">
                <a:effectLst/>
                <a:latin typeface="Biome Light" panose="020B0303030204020804" pitchFamily="34" charset="0"/>
                <a:ea typeface="Calibri" panose="020F0502020204030204" pitchFamily="34" charset="0"/>
                <a:cs typeface="Biome Light" panose="020B0303030204020804" pitchFamily="34" charset="0"/>
              </a:rPr>
              <a:t>Irregularity</a:t>
            </a:r>
            <a:r>
              <a:rPr lang="en-US" sz="1800" dirty="0">
                <a:effectLst/>
                <a:latin typeface="Biome Light" panose="020B0303030204020804" pitchFamily="34" charset="0"/>
                <a:ea typeface="Calibri" panose="020F0502020204030204" pitchFamily="34" charset="0"/>
                <a:cs typeface="Biome Light" panose="020B0303030204020804" pitchFamily="34" charset="0"/>
              </a:rPr>
              <a:t>: Unexpected situations/events/scenarios and spikes in a short time span.</a:t>
            </a:r>
            <a:endParaRPr lang="en-IN" sz="1800" dirty="0">
              <a:effectLst/>
              <a:latin typeface="Biome Light" panose="020B0303030204020804" pitchFamily="34" charset="0"/>
              <a:ea typeface="Calibri" panose="020F0502020204030204" pitchFamily="34" charset="0"/>
              <a:cs typeface="Biome Light" panose="020B0303030204020804" pitchFamily="34" charset="0"/>
            </a:endParaRPr>
          </a:p>
          <a:p>
            <a:pPr marL="457200" indent="457200">
              <a:lnSpc>
                <a:spcPct val="150000"/>
              </a:lnSpc>
              <a:spcAft>
                <a:spcPts val="800"/>
              </a:spcAft>
            </a:pPr>
            <a:endParaRPr lang="en-IN" sz="1800" dirty="0">
              <a:effectLst/>
              <a:latin typeface="Biome Light" panose="020B0303030204020804" pitchFamily="34" charset="0"/>
              <a:ea typeface="Calibri" panose="020F0502020204030204" pitchFamily="34" charset="0"/>
              <a:cs typeface="Biome Light" panose="020B0303030204020804" pitchFamily="34" charset="0"/>
            </a:endParaRPr>
          </a:p>
          <a:p>
            <a:endParaRPr lang="en-IN"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53726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7375-94FB-E8C3-1DA2-702B7E173F0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3FFC168-47F6-3DAB-FEBF-D85357EFC991}"/>
              </a:ext>
            </a:extLst>
          </p:cNvPr>
          <p:cNvSpPr>
            <a:spLocks noGrp="1"/>
          </p:cNvSpPr>
          <p:nvPr>
            <p:ph idx="1"/>
          </p:nvPr>
        </p:nvSpPr>
        <p:spPr/>
        <p:txBody>
          <a:bodyPr/>
          <a:lstStyle/>
          <a:p>
            <a:r>
              <a:rPr lang="en-US" sz="1800" b="0" i="0" u="none" strike="noStrike" baseline="0" dirty="0">
                <a:solidFill>
                  <a:srgbClr val="000000"/>
                </a:solidFill>
                <a:latin typeface="Biome Light" panose="020B0303030204020804" pitchFamily="34" charset="0"/>
                <a:cs typeface="Biome Light" panose="020B0303030204020804" pitchFamily="34" charset="0"/>
              </a:rPr>
              <a:t>To build a forecasting system to predict demand of set of products for 4 years at a retail outlet based on historical data.</a:t>
            </a:r>
          </a:p>
          <a:p>
            <a:r>
              <a:rPr lang="en-US" sz="1800" dirty="0">
                <a:solidFill>
                  <a:srgbClr val="000000"/>
                </a:solidFill>
                <a:latin typeface="Biome Light" panose="020B0303030204020804" pitchFamily="34" charset="0"/>
                <a:cs typeface="Biome Light" panose="020B0303030204020804" pitchFamily="34" charset="0"/>
              </a:rPr>
              <a:t>---------------------------------------------------------------------------------------</a:t>
            </a:r>
          </a:p>
          <a:p>
            <a:r>
              <a:rPr lang="en-US" sz="1800" b="0" i="0" u="none" strike="noStrike" baseline="0" dirty="0">
                <a:solidFill>
                  <a:srgbClr val="000000"/>
                </a:solidFill>
                <a:latin typeface="Biome Light" panose="020B0303030204020804" pitchFamily="34" charset="0"/>
                <a:cs typeface="Biome Light" panose="020B0303030204020804" pitchFamily="34" charset="0"/>
              </a:rPr>
              <a:t>Steps involved to achieve the objective are as follows: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Create a dataset that contains the required details in each entry.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Data cleaning and preparing for forecasting.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Finding out most appropriate forecasting model for our data.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Performing tests according to model.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Fit the model to the dataset. </a:t>
            </a:r>
          </a:p>
          <a:p>
            <a:r>
              <a:rPr lang="en-US" sz="1800" b="0" i="0" u="none" strike="noStrike" baseline="0" dirty="0">
                <a:solidFill>
                  <a:srgbClr val="000000"/>
                </a:solidFill>
                <a:latin typeface="Biome Light" panose="020B0303030204020804" pitchFamily="34" charset="0"/>
                <a:cs typeface="Biome Light" panose="020B0303030204020804" pitchFamily="34" charset="0"/>
              </a:rPr>
              <a:t>* Make predictions for all set of products.</a:t>
            </a:r>
            <a:endParaRPr lang="en-IN"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596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FDAD-9E36-A39E-AFBF-23C7360159F1}"/>
              </a:ext>
            </a:extLst>
          </p:cNvPr>
          <p:cNvSpPr>
            <a:spLocks noGrp="1"/>
          </p:cNvSpPr>
          <p:nvPr>
            <p:ph type="title"/>
          </p:nvPr>
        </p:nvSpPr>
        <p:spPr/>
        <p:txBody>
          <a:bodyPr/>
          <a:lstStyle/>
          <a:p>
            <a:r>
              <a:rPr lang="en-US" dirty="0"/>
              <a:t>Dataset:</a:t>
            </a:r>
            <a:endParaRPr lang="en-IN" dirty="0"/>
          </a:p>
        </p:txBody>
      </p:sp>
      <p:pic>
        <p:nvPicPr>
          <p:cNvPr id="5" name="Content Placeholder 4">
            <a:extLst>
              <a:ext uri="{FF2B5EF4-FFF2-40B4-BE49-F238E27FC236}">
                <a16:creationId xmlns:a16="http://schemas.microsoft.com/office/drawing/2014/main" id="{C6FF1191-F758-BF56-53A5-D0E924D35A98}"/>
              </a:ext>
            </a:extLst>
          </p:cNvPr>
          <p:cNvPicPr>
            <a:picLocks noGrp="1" noChangeAspect="1"/>
          </p:cNvPicPr>
          <p:nvPr>
            <p:ph idx="1"/>
          </p:nvPr>
        </p:nvPicPr>
        <p:blipFill>
          <a:blip r:embed="rId2"/>
          <a:stretch>
            <a:fillRect/>
          </a:stretch>
        </p:blipFill>
        <p:spPr>
          <a:xfrm>
            <a:off x="1902542" y="2045147"/>
            <a:ext cx="4637249" cy="2969305"/>
          </a:xfrm>
        </p:spPr>
      </p:pic>
      <p:sp>
        <p:nvSpPr>
          <p:cNvPr id="11" name="TextBox 10">
            <a:extLst>
              <a:ext uri="{FF2B5EF4-FFF2-40B4-BE49-F238E27FC236}">
                <a16:creationId xmlns:a16="http://schemas.microsoft.com/office/drawing/2014/main" id="{FFC56660-61EB-2BFE-3B8F-FF8BEFFDB289}"/>
              </a:ext>
            </a:extLst>
          </p:cNvPr>
          <p:cNvSpPr txBox="1"/>
          <p:nvPr/>
        </p:nvSpPr>
        <p:spPr>
          <a:xfrm>
            <a:off x="1097280" y="5295693"/>
            <a:ext cx="10176387" cy="877163"/>
          </a:xfrm>
          <a:prstGeom prst="rect">
            <a:avLst/>
          </a:prstGeom>
          <a:noFill/>
        </p:spPr>
        <p:txBody>
          <a:bodyPr wrap="square" rtlCol="0">
            <a:spAutoFit/>
          </a:bodyPr>
          <a:lstStyle/>
          <a:p>
            <a:r>
              <a:rPr lang="en-US" sz="1700" dirty="0">
                <a:latin typeface="Biome Light" panose="020B0303030204020804" pitchFamily="34" charset="0"/>
                <a:cs typeface="Biome Light" panose="020B0303030204020804" pitchFamily="34" charset="0"/>
              </a:rPr>
              <a:t>About Dataset:</a:t>
            </a:r>
          </a:p>
          <a:p>
            <a:r>
              <a:rPr lang="en-US" sz="1700" dirty="0">
                <a:latin typeface="Biome Light" panose="020B0303030204020804" pitchFamily="34" charset="0"/>
                <a:cs typeface="Biome Light" panose="020B0303030204020804" pitchFamily="34" charset="0"/>
              </a:rPr>
              <a:t>The dataset consist of four columns i.e. Date, Store, Item, Sales. It consist of daily sales of various electronics products from the year 2013/01/01 to 2017/12/31 with 2,19,120 rows.</a:t>
            </a:r>
            <a:endParaRPr lang="en-IN" sz="1700" dirty="0">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154890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7E8C-155A-6974-554C-7D8250E25E09}"/>
              </a:ext>
            </a:extLst>
          </p:cNvPr>
          <p:cNvSpPr>
            <a:spLocks noGrp="1"/>
          </p:cNvSpPr>
          <p:nvPr>
            <p:ph type="title"/>
          </p:nvPr>
        </p:nvSpPr>
        <p:spPr>
          <a:xfrm>
            <a:off x="1097280" y="286604"/>
            <a:ext cx="10058400" cy="834274"/>
          </a:xfrm>
        </p:spPr>
        <p:txBody>
          <a:bodyPr/>
          <a:lstStyle/>
          <a:p>
            <a:r>
              <a:rPr lang="en-IN" dirty="0"/>
              <a:t>Exploratory Data Analysis:</a:t>
            </a:r>
          </a:p>
        </p:txBody>
      </p:sp>
      <p:pic>
        <p:nvPicPr>
          <p:cNvPr id="5" name="Content Placeholder 4">
            <a:extLst>
              <a:ext uri="{FF2B5EF4-FFF2-40B4-BE49-F238E27FC236}">
                <a16:creationId xmlns:a16="http://schemas.microsoft.com/office/drawing/2014/main" id="{4FB01FC3-B9B1-EFBA-A2A3-C55851862CF6}"/>
              </a:ext>
            </a:extLst>
          </p:cNvPr>
          <p:cNvPicPr>
            <a:picLocks noGrp="1" noChangeAspect="1"/>
          </p:cNvPicPr>
          <p:nvPr>
            <p:ph idx="1"/>
          </p:nvPr>
        </p:nvPicPr>
        <p:blipFill rotWithShape="1">
          <a:blip r:embed="rId2"/>
          <a:srcRect t="35495"/>
          <a:stretch/>
        </p:blipFill>
        <p:spPr>
          <a:xfrm>
            <a:off x="1124918" y="1394563"/>
            <a:ext cx="5351580" cy="2195829"/>
          </a:xfrm>
        </p:spPr>
      </p:pic>
      <p:pic>
        <p:nvPicPr>
          <p:cNvPr id="7" name="Picture 6">
            <a:extLst>
              <a:ext uri="{FF2B5EF4-FFF2-40B4-BE49-F238E27FC236}">
                <a16:creationId xmlns:a16="http://schemas.microsoft.com/office/drawing/2014/main" id="{F8E17569-4E9F-4786-AC34-0035E1696E24}"/>
              </a:ext>
            </a:extLst>
          </p:cNvPr>
          <p:cNvPicPr>
            <a:picLocks noChangeAspect="1"/>
          </p:cNvPicPr>
          <p:nvPr/>
        </p:nvPicPr>
        <p:blipFill rotWithShape="1">
          <a:blip r:embed="rId3"/>
          <a:srcRect t="12255"/>
          <a:stretch/>
        </p:blipFill>
        <p:spPr>
          <a:xfrm>
            <a:off x="6476498" y="1637619"/>
            <a:ext cx="5251010" cy="3582762"/>
          </a:xfrm>
          <a:prstGeom prst="rect">
            <a:avLst/>
          </a:prstGeom>
        </p:spPr>
      </p:pic>
      <p:pic>
        <p:nvPicPr>
          <p:cNvPr id="9" name="Picture 8">
            <a:extLst>
              <a:ext uri="{FF2B5EF4-FFF2-40B4-BE49-F238E27FC236}">
                <a16:creationId xmlns:a16="http://schemas.microsoft.com/office/drawing/2014/main" id="{C0CA5C51-3D6F-100B-8AA1-84686E1DCC89}"/>
              </a:ext>
            </a:extLst>
          </p:cNvPr>
          <p:cNvPicPr>
            <a:picLocks noChangeAspect="1"/>
          </p:cNvPicPr>
          <p:nvPr/>
        </p:nvPicPr>
        <p:blipFill rotWithShape="1">
          <a:blip r:embed="rId4"/>
          <a:srcRect t="15884"/>
          <a:stretch/>
        </p:blipFill>
        <p:spPr>
          <a:xfrm>
            <a:off x="1225489" y="3429000"/>
            <a:ext cx="5251010" cy="2868561"/>
          </a:xfrm>
          <a:prstGeom prst="rect">
            <a:avLst/>
          </a:prstGeom>
        </p:spPr>
      </p:pic>
    </p:spTree>
    <p:extLst>
      <p:ext uri="{BB962C8B-B14F-4D97-AF65-F5344CB8AC3E}">
        <p14:creationId xmlns:p14="http://schemas.microsoft.com/office/powerpoint/2010/main" val="65862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6F27-E441-6B08-D861-72FF8196FFDE}"/>
              </a:ext>
            </a:extLst>
          </p:cNvPr>
          <p:cNvSpPr>
            <a:spLocks noGrp="1"/>
          </p:cNvSpPr>
          <p:nvPr>
            <p:ph type="title"/>
          </p:nvPr>
        </p:nvSpPr>
        <p:spPr>
          <a:xfrm>
            <a:off x="1097280" y="286603"/>
            <a:ext cx="10058400" cy="1450757"/>
          </a:xfrm>
        </p:spPr>
        <p:txBody>
          <a:bodyPr>
            <a:normAutofit/>
          </a:bodyPr>
          <a:lstStyle/>
          <a:p>
            <a:r>
              <a:rPr lang="en-IN" dirty="0"/>
              <a:t>Data Preparation:</a:t>
            </a:r>
          </a:p>
        </p:txBody>
      </p:sp>
      <p:sp>
        <p:nvSpPr>
          <p:cNvPr id="9" name="Content Placeholder 8">
            <a:extLst>
              <a:ext uri="{FF2B5EF4-FFF2-40B4-BE49-F238E27FC236}">
                <a16:creationId xmlns:a16="http://schemas.microsoft.com/office/drawing/2014/main" id="{0F8F28A5-09A7-083B-C1D0-D88134A4960E}"/>
              </a:ext>
            </a:extLst>
          </p:cNvPr>
          <p:cNvSpPr>
            <a:spLocks noGrp="1"/>
          </p:cNvSpPr>
          <p:nvPr>
            <p:ph idx="1"/>
          </p:nvPr>
        </p:nvSpPr>
        <p:spPr>
          <a:xfrm>
            <a:off x="1097279" y="1845734"/>
            <a:ext cx="6454987" cy="4245350"/>
          </a:xfrm>
        </p:spPr>
        <p:txBody>
          <a:bodyPr>
            <a:noAutofit/>
          </a:bodyPr>
          <a:lstStyle/>
          <a:p>
            <a:endParaRPr lang="en-IN" sz="1500" b="0" i="0" u="none" strike="noStrike" baseline="0" dirty="0">
              <a:latin typeface="Biome Light" panose="020B0303030204020804" pitchFamily="34" charset="0"/>
              <a:cs typeface="Biome Light" panose="020B0303030204020804" pitchFamily="34" charset="0"/>
            </a:endParaRPr>
          </a:p>
          <a:p>
            <a:r>
              <a:rPr lang="en-IN" sz="1500" b="1" i="0" u="none" strike="noStrike" baseline="0" dirty="0">
                <a:latin typeface="Biome Light" panose="020B0303030204020804" pitchFamily="34" charset="0"/>
                <a:cs typeface="Biome Light" panose="020B0303030204020804" pitchFamily="34" charset="0"/>
              </a:rPr>
              <a:t>Resampling of data:- </a:t>
            </a:r>
            <a:endParaRPr lang="en-IN" sz="1500" b="0" i="0" u="none" strike="noStrike" baseline="0" dirty="0">
              <a:latin typeface="Biome Light" panose="020B0303030204020804" pitchFamily="34" charset="0"/>
              <a:cs typeface="Biome Light" panose="020B0303030204020804" pitchFamily="34" charset="0"/>
            </a:endParaRPr>
          </a:p>
          <a:p>
            <a:r>
              <a:rPr lang="en-US" sz="1500" b="0" i="0" u="none" strike="noStrike" baseline="0" dirty="0">
                <a:latin typeface="Biome Light" panose="020B0303030204020804" pitchFamily="34" charset="0"/>
                <a:cs typeface="Biome Light" panose="020B0303030204020804" pitchFamily="34" charset="0"/>
              </a:rPr>
              <a:t>• When it comes to time series analysis, resampling is a critical technique that allows you to flexibly define the resolution of the data you want. </a:t>
            </a:r>
          </a:p>
          <a:p>
            <a:r>
              <a:rPr lang="en-US" sz="1500" b="0" i="0" u="none" strike="noStrike" baseline="0" dirty="0">
                <a:latin typeface="Biome Light" panose="020B0303030204020804" pitchFamily="34" charset="0"/>
                <a:cs typeface="Biome Light" panose="020B0303030204020804" pitchFamily="34" charset="0"/>
              </a:rPr>
              <a:t>• Resampling of time series data is a process of summarizing or aggregating time series data by the new period of time. </a:t>
            </a:r>
          </a:p>
          <a:p>
            <a:r>
              <a:rPr lang="en-US" sz="1500" b="0" i="0" u="none" strike="noStrike" baseline="0" dirty="0">
                <a:latin typeface="Biome Light" panose="020B0303030204020804" pitchFamily="34" charset="0"/>
                <a:cs typeface="Biome Light" panose="020B0303030204020804" pitchFamily="34" charset="0"/>
              </a:rPr>
              <a:t>• For example, to summarize daily data to monthly data or weekly data etc. </a:t>
            </a:r>
          </a:p>
          <a:p>
            <a:r>
              <a:rPr lang="en-US" sz="1500" b="1" i="0" u="none" strike="noStrike" baseline="0" dirty="0">
                <a:latin typeface="Biome Light" panose="020B0303030204020804" pitchFamily="34" charset="0"/>
                <a:cs typeface="Biome Light" panose="020B0303030204020804" pitchFamily="34" charset="0"/>
              </a:rPr>
              <a:t>In practice, there are 2 main reasons why using resample:-</a:t>
            </a:r>
          </a:p>
          <a:p>
            <a:r>
              <a:rPr lang="en-US" sz="1500" b="0" i="0" u="none" strike="noStrike" baseline="0" dirty="0">
                <a:latin typeface="Biome Light" panose="020B0303030204020804" pitchFamily="34" charset="0"/>
                <a:cs typeface="Biome Light" panose="020B0303030204020804" pitchFamily="34" charset="0"/>
              </a:rPr>
              <a:t>• To inspect how data behaves differently under different resolutions or frequency. </a:t>
            </a:r>
          </a:p>
          <a:p>
            <a:r>
              <a:rPr lang="en-US" sz="1500" b="0" i="0" u="none" strike="noStrike" baseline="0" dirty="0">
                <a:latin typeface="Biome Light" panose="020B0303030204020804" pitchFamily="34" charset="0"/>
                <a:cs typeface="Biome Light" panose="020B0303030204020804" pitchFamily="34" charset="0"/>
              </a:rPr>
              <a:t>• To join tables with different resolutions. </a:t>
            </a:r>
          </a:p>
          <a:p>
            <a:endParaRPr lang="en-US" sz="1500" dirty="0">
              <a:latin typeface="Biome Light" panose="020B0303030204020804" pitchFamily="34" charset="0"/>
              <a:cs typeface="Biome Light" panose="020B0303030204020804" pitchFamily="34" charset="0"/>
            </a:endParaRPr>
          </a:p>
        </p:txBody>
      </p:sp>
      <p:pic>
        <p:nvPicPr>
          <p:cNvPr id="5" name="Content Placeholder 4">
            <a:extLst>
              <a:ext uri="{FF2B5EF4-FFF2-40B4-BE49-F238E27FC236}">
                <a16:creationId xmlns:a16="http://schemas.microsoft.com/office/drawing/2014/main" id="{4D23B1DF-A922-B2F6-E6C9-B6D677A6D79F}"/>
              </a:ext>
            </a:extLst>
          </p:cNvPr>
          <p:cNvPicPr>
            <a:picLocks noChangeAspect="1"/>
          </p:cNvPicPr>
          <p:nvPr/>
        </p:nvPicPr>
        <p:blipFill>
          <a:blip r:embed="rId2"/>
          <a:stretch>
            <a:fillRect/>
          </a:stretch>
        </p:blipFill>
        <p:spPr>
          <a:xfrm>
            <a:off x="8160957" y="1916317"/>
            <a:ext cx="3431275" cy="4172599"/>
          </a:xfrm>
          <a:prstGeom prst="rect">
            <a:avLst/>
          </a:prstGeom>
        </p:spPr>
      </p:pic>
    </p:spTree>
    <p:extLst>
      <p:ext uri="{BB962C8B-B14F-4D97-AF65-F5344CB8AC3E}">
        <p14:creationId xmlns:p14="http://schemas.microsoft.com/office/powerpoint/2010/main" val="1100220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608</TotalTime>
  <Words>753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Biome Light</vt:lpstr>
      <vt:lpstr>Calibri</vt:lpstr>
      <vt:lpstr>Calibri Light</vt:lpstr>
      <vt:lpstr>Wingdings</vt:lpstr>
      <vt:lpstr>Retrospect</vt:lpstr>
      <vt:lpstr>Internship</vt:lpstr>
      <vt:lpstr>TCS iON</vt:lpstr>
      <vt:lpstr>Introduction:</vt:lpstr>
      <vt:lpstr>Introduction:</vt:lpstr>
      <vt:lpstr>Time series analysis</vt:lpstr>
      <vt:lpstr>Objective:</vt:lpstr>
      <vt:lpstr>Dataset:</vt:lpstr>
      <vt:lpstr>Exploratory Data Analysis:</vt:lpstr>
      <vt:lpstr>Data Preparation:</vt:lpstr>
      <vt:lpstr>Adfuller:</vt:lpstr>
      <vt:lpstr>Arima (autoregressive integrated moving average):</vt:lpstr>
      <vt:lpstr>Sarimax:</vt:lpstr>
      <vt:lpstr>Skills:</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Internship Experience</dc:title>
  <dc:creator>Viraj Parab</dc:creator>
  <cp:lastModifiedBy>Viraj Parab</cp:lastModifiedBy>
  <cp:revision>1</cp:revision>
  <dcterms:created xsi:type="dcterms:W3CDTF">2023-01-01T12:46:37Z</dcterms:created>
  <dcterms:modified xsi:type="dcterms:W3CDTF">2023-01-05T15:53:07Z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