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57" r:id="rId4"/>
    <p:sldId id="265" r:id="rId5"/>
    <p:sldId id="263" r:id="rId6"/>
    <p:sldId id="258" r:id="rId7"/>
    <p:sldId id="266" r:id="rId8"/>
    <p:sldId id="264" r:id="rId9"/>
    <p:sldId id="259" r:id="rId10"/>
    <p:sldId id="267" r:id="rId11"/>
    <p:sldId id="268" r:id="rId12"/>
    <p:sldId id="260" r:id="rId13"/>
    <p:sldId id="269" r:id="rId14"/>
    <p:sldId id="270" r:id="rId15"/>
    <p:sldId id="261"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5742F7-307C-4B5B-95AD-3582E0C7BD3B}" v="10" dt="2022-02-08T10:14:57.8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69" d="100"/>
          <a:sy n="69" d="100"/>
        </p:scale>
        <p:origin x="69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raj Parab" userId="a6bf98f735dd38f5" providerId="LiveId" clId="{5C5742F7-307C-4B5B-95AD-3582E0C7BD3B}"/>
    <pc:docChg chg="undo custSel addSld modSld">
      <pc:chgData name="Viraj Parab" userId="a6bf98f735dd38f5" providerId="LiveId" clId="{5C5742F7-307C-4B5B-95AD-3582E0C7BD3B}" dt="2022-02-08T11:07:02.341" v="3043" actId="14100"/>
      <pc:docMkLst>
        <pc:docMk/>
      </pc:docMkLst>
      <pc:sldChg chg="addSp delSp modSp mod">
        <pc:chgData name="Viraj Parab" userId="a6bf98f735dd38f5" providerId="LiveId" clId="{5C5742F7-307C-4B5B-95AD-3582E0C7BD3B}" dt="2022-02-08T09:05:46.351" v="35" actId="20577"/>
        <pc:sldMkLst>
          <pc:docMk/>
          <pc:sldMk cId="95992585" sldId="256"/>
        </pc:sldMkLst>
        <pc:spChg chg="del">
          <ac:chgData name="Viraj Parab" userId="a6bf98f735dd38f5" providerId="LiveId" clId="{5C5742F7-307C-4B5B-95AD-3582E0C7BD3B}" dt="2022-02-08T09:00:49.921" v="6" actId="478"/>
          <ac:spMkLst>
            <pc:docMk/>
            <pc:sldMk cId="95992585" sldId="256"/>
            <ac:spMk id="2" creationId="{75164895-B5D1-4C04-B115-0BEC49217CA1}"/>
          </ac:spMkLst>
        </pc:spChg>
        <pc:spChg chg="del">
          <ac:chgData name="Viraj Parab" userId="a6bf98f735dd38f5" providerId="LiveId" clId="{5C5742F7-307C-4B5B-95AD-3582E0C7BD3B}" dt="2022-02-08T09:00:53.950" v="8" actId="478"/>
          <ac:spMkLst>
            <pc:docMk/>
            <pc:sldMk cId="95992585" sldId="256"/>
            <ac:spMk id="3" creationId="{DB44E075-3573-4988-A064-BD4D5910A782}"/>
          </ac:spMkLst>
        </pc:spChg>
        <pc:spChg chg="add del mod">
          <ac:chgData name="Viraj Parab" userId="a6bf98f735dd38f5" providerId="LiveId" clId="{5C5742F7-307C-4B5B-95AD-3582E0C7BD3B}" dt="2022-02-08T09:00:52.168" v="7" actId="478"/>
          <ac:spMkLst>
            <pc:docMk/>
            <pc:sldMk cId="95992585" sldId="256"/>
            <ac:spMk id="5" creationId="{B496DD54-AA47-4E19-A8C3-889D9599C14A}"/>
          </ac:spMkLst>
        </pc:spChg>
        <pc:spChg chg="add del mod">
          <ac:chgData name="Viraj Parab" userId="a6bf98f735dd38f5" providerId="LiveId" clId="{5C5742F7-307C-4B5B-95AD-3582E0C7BD3B}" dt="2022-02-08T09:00:55.234" v="9" actId="478"/>
          <ac:spMkLst>
            <pc:docMk/>
            <pc:sldMk cId="95992585" sldId="256"/>
            <ac:spMk id="7" creationId="{2EA36573-5898-4631-AFF5-932662878A76}"/>
          </ac:spMkLst>
        </pc:spChg>
        <pc:spChg chg="add mod">
          <ac:chgData name="Viraj Parab" userId="a6bf98f735dd38f5" providerId="LiveId" clId="{5C5742F7-307C-4B5B-95AD-3582E0C7BD3B}" dt="2022-02-08T09:05:46.351" v="35" actId="20577"/>
          <ac:spMkLst>
            <pc:docMk/>
            <pc:sldMk cId="95992585" sldId="256"/>
            <ac:spMk id="8" creationId="{A0EB320B-66E1-4DDC-B2FB-CE2C91D7C886}"/>
          </ac:spMkLst>
        </pc:spChg>
        <pc:picChg chg="add mod">
          <ac:chgData name="Viraj Parab" userId="a6bf98f735dd38f5" providerId="LiveId" clId="{5C5742F7-307C-4B5B-95AD-3582E0C7BD3B}" dt="2022-02-08T09:02:32.344" v="26" actId="14100"/>
          <ac:picMkLst>
            <pc:docMk/>
            <pc:sldMk cId="95992585" sldId="256"/>
            <ac:picMk id="9" creationId="{52471380-5BCF-43BE-8D42-AD9EF9B6BD60}"/>
          </ac:picMkLst>
        </pc:picChg>
      </pc:sldChg>
      <pc:sldChg chg="modSp mod">
        <pc:chgData name="Viraj Parab" userId="a6bf98f735dd38f5" providerId="LiveId" clId="{5C5742F7-307C-4B5B-95AD-3582E0C7BD3B}" dt="2022-02-08T09:13:53.975" v="218" actId="1076"/>
        <pc:sldMkLst>
          <pc:docMk/>
          <pc:sldMk cId="95992585" sldId="257"/>
        </pc:sldMkLst>
        <pc:picChg chg="mod modCrop">
          <ac:chgData name="Viraj Parab" userId="a6bf98f735dd38f5" providerId="LiveId" clId="{5C5742F7-307C-4B5B-95AD-3582E0C7BD3B}" dt="2022-02-08T09:13:53.975" v="218" actId="1076"/>
          <ac:picMkLst>
            <pc:docMk/>
            <pc:sldMk cId="95992585" sldId="257"/>
            <ac:picMk id="2" creationId="{4E03C2A4-DB2E-456B-B760-FD477FE58A2A}"/>
          </ac:picMkLst>
        </pc:picChg>
      </pc:sldChg>
      <pc:sldChg chg="modSp mod">
        <pc:chgData name="Viraj Parab" userId="a6bf98f735dd38f5" providerId="LiveId" clId="{5C5742F7-307C-4B5B-95AD-3582E0C7BD3B}" dt="2022-02-08T09:00:25.634" v="2" actId="1076"/>
        <pc:sldMkLst>
          <pc:docMk/>
          <pc:sldMk cId="95992585" sldId="258"/>
        </pc:sldMkLst>
        <pc:picChg chg="mod">
          <ac:chgData name="Viraj Parab" userId="a6bf98f735dd38f5" providerId="LiveId" clId="{5C5742F7-307C-4B5B-95AD-3582E0C7BD3B}" dt="2022-02-08T09:00:25.634" v="2" actId="1076"/>
          <ac:picMkLst>
            <pc:docMk/>
            <pc:sldMk cId="95992585" sldId="258"/>
            <ac:picMk id="3" creationId="{C794B10B-3376-4F06-B390-8E2C06AD390F}"/>
          </ac:picMkLst>
        </pc:picChg>
      </pc:sldChg>
      <pc:sldChg chg="modSp mod">
        <pc:chgData name="Viraj Parab" userId="a6bf98f735dd38f5" providerId="LiveId" clId="{5C5742F7-307C-4B5B-95AD-3582E0C7BD3B}" dt="2022-02-08T09:00:30.264" v="3" actId="1076"/>
        <pc:sldMkLst>
          <pc:docMk/>
          <pc:sldMk cId="95992585" sldId="259"/>
        </pc:sldMkLst>
        <pc:picChg chg="mod">
          <ac:chgData name="Viraj Parab" userId="a6bf98f735dd38f5" providerId="LiveId" clId="{5C5742F7-307C-4B5B-95AD-3582E0C7BD3B}" dt="2022-02-08T09:00:30.264" v="3" actId="1076"/>
          <ac:picMkLst>
            <pc:docMk/>
            <pc:sldMk cId="95992585" sldId="259"/>
            <ac:picMk id="4" creationId="{26E9721E-7F93-424B-B13D-B301A589B53E}"/>
          </ac:picMkLst>
        </pc:picChg>
      </pc:sldChg>
      <pc:sldChg chg="modSp mod">
        <pc:chgData name="Viraj Parab" userId="a6bf98f735dd38f5" providerId="LiveId" clId="{5C5742F7-307C-4B5B-95AD-3582E0C7BD3B}" dt="2022-02-08T09:00:37.859" v="4" actId="1076"/>
        <pc:sldMkLst>
          <pc:docMk/>
          <pc:sldMk cId="95992585" sldId="260"/>
        </pc:sldMkLst>
        <pc:picChg chg="mod">
          <ac:chgData name="Viraj Parab" userId="a6bf98f735dd38f5" providerId="LiveId" clId="{5C5742F7-307C-4B5B-95AD-3582E0C7BD3B}" dt="2022-02-08T09:00:37.859" v="4" actId="1076"/>
          <ac:picMkLst>
            <pc:docMk/>
            <pc:sldMk cId="95992585" sldId="260"/>
            <ac:picMk id="5" creationId="{F54E76EC-9092-4596-B9D5-68B281B9D6AC}"/>
          </ac:picMkLst>
        </pc:picChg>
      </pc:sldChg>
      <pc:sldChg chg="modSp mod">
        <pc:chgData name="Viraj Parab" userId="a6bf98f735dd38f5" providerId="LiveId" clId="{5C5742F7-307C-4B5B-95AD-3582E0C7BD3B}" dt="2022-02-08T11:06:52.256" v="3041" actId="1076"/>
        <pc:sldMkLst>
          <pc:docMk/>
          <pc:sldMk cId="95992585" sldId="261"/>
        </pc:sldMkLst>
        <pc:picChg chg="mod">
          <ac:chgData name="Viraj Parab" userId="a6bf98f735dd38f5" providerId="LiveId" clId="{5C5742F7-307C-4B5B-95AD-3582E0C7BD3B}" dt="2022-02-08T11:06:52.256" v="3041" actId="1076"/>
          <ac:picMkLst>
            <pc:docMk/>
            <pc:sldMk cId="95992585" sldId="261"/>
            <ac:picMk id="6" creationId="{84CCCA12-541B-4FBB-89F3-D726CE78037D}"/>
          </ac:picMkLst>
        </pc:picChg>
      </pc:sldChg>
      <pc:sldChg chg="addSp modSp new mod">
        <pc:chgData name="Viraj Parab" userId="a6bf98f735dd38f5" providerId="LiveId" clId="{5C5742F7-307C-4B5B-95AD-3582E0C7BD3B}" dt="2022-02-08T09:13:06.036" v="217" actId="404"/>
        <pc:sldMkLst>
          <pc:docMk/>
          <pc:sldMk cId="3629247851" sldId="262"/>
        </pc:sldMkLst>
        <pc:spChg chg="add mod">
          <ac:chgData name="Viraj Parab" userId="a6bf98f735dd38f5" providerId="LiveId" clId="{5C5742F7-307C-4B5B-95AD-3582E0C7BD3B}" dt="2022-02-08T09:05:35.946" v="34" actId="1076"/>
          <ac:spMkLst>
            <pc:docMk/>
            <pc:sldMk cId="3629247851" sldId="262"/>
            <ac:spMk id="2" creationId="{3D961C41-6A0A-485F-8F18-2E151F7D5C38}"/>
          </ac:spMkLst>
        </pc:spChg>
        <pc:spChg chg="add mod">
          <ac:chgData name="Viraj Parab" userId="a6bf98f735dd38f5" providerId="LiveId" clId="{5C5742F7-307C-4B5B-95AD-3582E0C7BD3B}" dt="2022-02-08T09:13:06.036" v="217" actId="404"/>
          <ac:spMkLst>
            <pc:docMk/>
            <pc:sldMk cId="3629247851" sldId="262"/>
            <ac:spMk id="3" creationId="{85C46FC1-AA14-4D8E-84E5-A0910A82EF4A}"/>
          </ac:spMkLst>
        </pc:spChg>
      </pc:sldChg>
      <pc:sldChg chg="addSp delSp modSp new mod">
        <pc:chgData name="Viraj Parab" userId="a6bf98f735dd38f5" providerId="LiveId" clId="{5C5742F7-307C-4B5B-95AD-3582E0C7BD3B}" dt="2022-02-08T11:04:19.406" v="3037" actId="20577"/>
        <pc:sldMkLst>
          <pc:docMk/>
          <pc:sldMk cId="2565745361" sldId="263"/>
        </pc:sldMkLst>
        <pc:spChg chg="del mod">
          <ac:chgData name="Viraj Parab" userId="a6bf98f735dd38f5" providerId="LiveId" clId="{5C5742F7-307C-4B5B-95AD-3582E0C7BD3B}" dt="2022-02-08T09:14:26.027" v="219"/>
          <ac:spMkLst>
            <pc:docMk/>
            <pc:sldMk cId="2565745361" sldId="263"/>
            <ac:spMk id="2" creationId="{E5704773-DB5B-42A6-857E-94706770006B}"/>
          </ac:spMkLst>
        </pc:spChg>
        <pc:spChg chg="del mod">
          <ac:chgData name="Viraj Parab" userId="a6bf98f735dd38f5" providerId="LiveId" clId="{5C5742F7-307C-4B5B-95AD-3582E0C7BD3B}" dt="2022-02-08T09:22:17.530" v="456"/>
          <ac:spMkLst>
            <pc:docMk/>
            <pc:sldMk cId="2565745361" sldId="263"/>
            <ac:spMk id="3" creationId="{F22B6940-3E54-4620-842A-896E3A6099F4}"/>
          </ac:spMkLst>
        </pc:spChg>
        <pc:spChg chg="add mod">
          <ac:chgData name="Viraj Parab" userId="a6bf98f735dd38f5" providerId="LiveId" clId="{5C5742F7-307C-4B5B-95AD-3582E0C7BD3B}" dt="2022-02-08T09:14:30.221" v="220" actId="1076"/>
          <ac:spMkLst>
            <pc:docMk/>
            <pc:sldMk cId="2565745361" sldId="263"/>
            <ac:spMk id="4" creationId="{D34EB2B2-96D9-4F30-A001-86863908145A}"/>
          </ac:spMkLst>
        </pc:spChg>
        <pc:spChg chg="add mod">
          <ac:chgData name="Viraj Parab" userId="a6bf98f735dd38f5" providerId="LiveId" clId="{5C5742F7-307C-4B5B-95AD-3582E0C7BD3B}" dt="2022-02-08T11:04:19.406" v="3037" actId="20577"/>
          <ac:spMkLst>
            <pc:docMk/>
            <pc:sldMk cId="2565745361" sldId="263"/>
            <ac:spMk id="5" creationId="{56FC672B-B57A-4617-9DB6-5C010B2E8D66}"/>
          </ac:spMkLst>
        </pc:spChg>
      </pc:sldChg>
      <pc:sldChg chg="addSp delSp modSp new mod">
        <pc:chgData name="Viraj Parab" userId="a6bf98f735dd38f5" providerId="LiveId" clId="{5C5742F7-307C-4B5B-95AD-3582E0C7BD3B}" dt="2022-02-08T11:05:12.484" v="3039" actId="20577"/>
        <pc:sldMkLst>
          <pc:docMk/>
          <pc:sldMk cId="2979039684" sldId="264"/>
        </pc:sldMkLst>
        <pc:spChg chg="del mod">
          <ac:chgData name="Viraj Parab" userId="a6bf98f735dd38f5" providerId="LiveId" clId="{5C5742F7-307C-4B5B-95AD-3582E0C7BD3B}" dt="2022-02-08T09:26:16.382" v="462"/>
          <ac:spMkLst>
            <pc:docMk/>
            <pc:sldMk cId="2979039684" sldId="264"/>
            <ac:spMk id="2" creationId="{FF1AE2D2-343E-471D-A090-593870FF7E62}"/>
          </ac:spMkLst>
        </pc:spChg>
        <pc:spChg chg="mod">
          <ac:chgData name="Viraj Parab" userId="a6bf98f735dd38f5" providerId="LiveId" clId="{5C5742F7-307C-4B5B-95AD-3582E0C7BD3B}" dt="2022-02-08T11:05:12.484" v="3039" actId="20577"/>
          <ac:spMkLst>
            <pc:docMk/>
            <pc:sldMk cId="2979039684" sldId="264"/>
            <ac:spMk id="3" creationId="{4B7FF317-7507-4A0A-98AD-0C065AF7E738}"/>
          </ac:spMkLst>
        </pc:spChg>
        <pc:spChg chg="add mod">
          <ac:chgData name="Viraj Parab" userId="a6bf98f735dd38f5" providerId="LiveId" clId="{5C5742F7-307C-4B5B-95AD-3582E0C7BD3B}" dt="2022-02-08T09:26:19.462" v="463" actId="1076"/>
          <ac:spMkLst>
            <pc:docMk/>
            <pc:sldMk cId="2979039684" sldId="264"/>
            <ac:spMk id="4" creationId="{F6CCB0A6-30C2-4EEF-950A-35E53767FE53}"/>
          </ac:spMkLst>
        </pc:spChg>
      </pc:sldChg>
      <pc:sldChg chg="addSp delSp modSp new mod">
        <pc:chgData name="Viraj Parab" userId="a6bf98f735dd38f5" providerId="LiveId" clId="{5C5742F7-307C-4B5B-95AD-3582E0C7BD3B}" dt="2022-02-08T11:06:32.858" v="3040" actId="1076"/>
        <pc:sldMkLst>
          <pc:docMk/>
          <pc:sldMk cId="480947535" sldId="265"/>
        </pc:sldMkLst>
        <pc:spChg chg="del mod">
          <ac:chgData name="Viraj Parab" userId="a6bf98f735dd38f5" providerId="LiveId" clId="{5C5742F7-307C-4B5B-95AD-3582E0C7BD3B}" dt="2022-02-08T09:22:23.510" v="457" actId="478"/>
          <ac:spMkLst>
            <pc:docMk/>
            <pc:sldMk cId="480947535" sldId="265"/>
            <ac:spMk id="2" creationId="{E942E808-CD83-4465-AF74-21142F2AA06B}"/>
          </ac:spMkLst>
        </pc:spChg>
        <pc:spChg chg="del mod">
          <ac:chgData name="Viraj Parab" userId="a6bf98f735dd38f5" providerId="LiveId" clId="{5C5742F7-307C-4B5B-95AD-3582E0C7BD3B}" dt="2022-02-08T09:15:03.959" v="222"/>
          <ac:spMkLst>
            <pc:docMk/>
            <pc:sldMk cId="480947535" sldId="265"/>
            <ac:spMk id="3" creationId="{C101EECE-4E49-448D-87D1-74DD6E777FBA}"/>
          </ac:spMkLst>
        </pc:spChg>
        <pc:spChg chg="add del mod">
          <ac:chgData name="Viraj Parab" userId="a6bf98f735dd38f5" providerId="LiveId" clId="{5C5742F7-307C-4B5B-95AD-3582E0C7BD3B}" dt="2022-02-08T09:22:23.510" v="457" actId="478"/>
          <ac:spMkLst>
            <pc:docMk/>
            <pc:sldMk cId="480947535" sldId="265"/>
            <ac:spMk id="4" creationId="{693E65E0-28FB-43A1-8BE2-8A8A3FD8CA72}"/>
          </ac:spMkLst>
        </pc:spChg>
        <pc:spChg chg="add del mod">
          <ac:chgData name="Viraj Parab" userId="a6bf98f735dd38f5" providerId="LiveId" clId="{5C5742F7-307C-4B5B-95AD-3582E0C7BD3B}" dt="2022-02-08T09:22:25.310" v="458" actId="478"/>
          <ac:spMkLst>
            <pc:docMk/>
            <pc:sldMk cId="480947535" sldId="265"/>
            <ac:spMk id="6" creationId="{B4866F46-C8AF-49F9-893A-BA0BA156C82D}"/>
          </ac:spMkLst>
        </pc:spChg>
        <pc:spChg chg="add del mod">
          <ac:chgData name="Viraj Parab" userId="a6bf98f735dd38f5" providerId="LiveId" clId="{5C5742F7-307C-4B5B-95AD-3582E0C7BD3B}" dt="2022-02-08T09:22:27.410" v="459" actId="478"/>
          <ac:spMkLst>
            <pc:docMk/>
            <pc:sldMk cId="480947535" sldId="265"/>
            <ac:spMk id="8" creationId="{EE41E2F3-A6EF-4525-AE9F-EE43012C1BE1}"/>
          </ac:spMkLst>
        </pc:spChg>
        <pc:picChg chg="add mod">
          <ac:chgData name="Viraj Parab" userId="a6bf98f735dd38f5" providerId="LiveId" clId="{5C5742F7-307C-4B5B-95AD-3582E0C7BD3B}" dt="2022-02-08T11:06:32.858" v="3040" actId="1076"/>
          <ac:picMkLst>
            <pc:docMk/>
            <pc:sldMk cId="480947535" sldId="265"/>
            <ac:picMk id="10" creationId="{D10CC41A-6D01-4337-B35E-0C12F4757C54}"/>
          </ac:picMkLst>
        </pc:picChg>
      </pc:sldChg>
      <pc:sldChg chg="addSp delSp modSp new mod">
        <pc:chgData name="Viraj Parab" userId="a6bf98f735dd38f5" providerId="LiveId" clId="{5C5742F7-307C-4B5B-95AD-3582E0C7BD3B}" dt="2022-02-08T10:50:55.517" v="2958" actId="14100"/>
        <pc:sldMkLst>
          <pc:docMk/>
          <pc:sldMk cId="1469998048" sldId="266"/>
        </pc:sldMkLst>
        <pc:spChg chg="del mod">
          <ac:chgData name="Viraj Parab" userId="a6bf98f735dd38f5" providerId="LiveId" clId="{5C5742F7-307C-4B5B-95AD-3582E0C7BD3B}" dt="2022-02-08T10:33:14.272" v="2933" actId="478"/>
          <ac:spMkLst>
            <pc:docMk/>
            <pc:sldMk cId="1469998048" sldId="266"/>
            <ac:spMk id="2" creationId="{CF56296A-AB9E-4778-A397-799D5E2C0575}"/>
          </ac:spMkLst>
        </pc:spChg>
        <pc:spChg chg="del mod">
          <ac:chgData name="Viraj Parab" userId="a6bf98f735dd38f5" providerId="LiveId" clId="{5C5742F7-307C-4B5B-95AD-3582E0C7BD3B}" dt="2022-02-08T10:33:14.995" v="2934" actId="478"/>
          <ac:spMkLst>
            <pc:docMk/>
            <pc:sldMk cId="1469998048" sldId="266"/>
            <ac:spMk id="3" creationId="{8931CCA6-1037-4D68-BD5A-CA4DF772BF39}"/>
          </ac:spMkLst>
        </pc:spChg>
        <pc:picChg chg="add mod">
          <ac:chgData name="Viraj Parab" userId="a6bf98f735dd38f5" providerId="LiveId" clId="{5C5742F7-307C-4B5B-95AD-3582E0C7BD3B}" dt="2022-02-08T10:50:55.517" v="2958" actId="14100"/>
          <ac:picMkLst>
            <pc:docMk/>
            <pc:sldMk cId="1469998048" sldId="266"/>
            <ac:picMk id="5" creationId="{76E901D2-AEA4-42BE-A4AB-FF08FA344ECC}"/>
          </ac:picMkLst>
        </pc:picChg>
      </pc:sldChg>
      <pc:sldChg chg="addSp delSp modSp new mod">
        <pc:chgData name="Viraj Parab" userId="a6bf98f735dd38f5" providerId="LiveId" clId="{5C5742F7-307C-4B5B-95AD-3582E0C7BD3B}" dt="2022-02-08T11:04:44.787" v="3038" actId="1076"/>
        <pc:sldMkLst>
          <pc:docMk/>
          <pc:sldMk cId="249696424" sldId="267"/>
        </pc:sldMkLst>
        <pc:spChg chg="del mod">
          <ac:chgData name="Viraj Parab" userId="a6bf98f735dd38f5" providerId="LiveId" clId="{5C5742F7-307C-4B5B-95AD-3582E0C7BD3B}" dt="2022-02-08T10:35:38.470" v="2939" actId="478"/>
          <ac:spMkLst>
            <pc:docMk/>
            <pc:sldMk cId="249696424" sldId="267"/>
            <ac:spMk id="2" creationId="{3AC4E086-03F0-4429-92E9-B72D1F4DF2D4}"/>
          </ac:spMkLst>
        </pc:spChg>
        <pc:spChg chg="del mod">
          <ac:chgData name="Viraj Parab" userId="a6bf98f735dd38f5" providerId="LiveId" clId="{5C5742F7-307C-4B5B-95AD-3582E0C7BD3B}" dt="2022-02-08T10:35:39.972" v="2940" actId="478"/>
          <ac:spMkLst>
            <pc:docMk/>
            <pc:sldMk cId="249696424" sldId="267"/>
            <ac:spMk id="3" creationId="{B89B9662-8CBD-4CCD-9EF5-BDD2FF54F72C}"/>
          </ac:spMkLst>
        </pc:spChg>
        <pc:picChg chg="add mod modCrop">
          <ac:chgData name="Viraj Parab" userId="a6bf98f735dd38f5" providerId="LiveId" clId="{5C5742F7-307C-4B5B-95AD-3582E0C7BD3B}" dt="2022-02-08T11:04:44.787" v="3038" actId="1076"/>
          <ac:picMkLst>
            <pc:docMk/>
            <pc:sldMk cId="249696424" sldId="267"/>
            <ac:picMk id="5" creationId="{E8B8759A-472A-4DE0-8AD4-C13088A5740C}"/>
          </ac:picMkLst>
        </pc:picChg>
      </pc:sldChg>
      <pc:sldChg chg="addSp delSp modSp new mod">
        <pc:chgData name="Viraj Parab" userId="a6bf98f735dd38f5" providerId="LiveId" clId="{5C5742F7-307C-4B5B-95AD-3582E0C7BD3B}" dt="2022-02-08T09:45:36.209" v="1484" actId="14100"/>
        <pc:sldMkLst>
          <pc:docMk/>
          <pc:sldMk cId="865039009" sldId="268"/>
        </pc:sldMkLst>
        <pc:spChg chg="del mod">
          <ac:chgData name="Viraj Parab" userId="a6bf98f735dd38f5" providerId="LiveId" clId="{5C5742F7-307C-4B5B-95AD-3582E0C7BD3B}" dt="2022-02-08T09:26:26.803" v="464"/>
          <ac:spMkLst>
            <pc:docMk/>
            <pc:sldMk cId="865039009" sldId="268"/>
            <ac:spMk id="2" creationId="{5D3DEC00-CC79-4D4C-AF3C-7D80A31954D9}"/>
          </ac:spMkLst>
        </pc:spChg>
        <pc:spChg chg="mod">
          <ac:chgData name="Viraj Parab" userId="a6bf98f735dd38f5" providerId="LiveId" clId="{5C5742F7-307C-4B5B-95AD-3582E0C7BD3B}" dt="2022-02-08T09:45:36.209" v="1484" actId="14100"/>
          <ac:spMkLst>
            <pc:docMk/>
            <pc:sldMk cId="865039009" sldId="268"/>
            <ac:spMk id="3" creationId="{BFC4BAC8-BF8C-46B8-997A-628B7E98CADF}"/>
          </ac:spMkLst>
        </pc:spChg>
        <pc:spChg chg="add mod">
          <ac:chgData name="Viraj Parab" userId="a6bf98f735dd38f5" providerId="LiveId" clId="{5C5742F7-307C-4B5B-95AD-3582E0C7BD3B}" dt="2022-02-08T09:26:29.223" v="465" actId="1076"/>
          <ac:spMkLst>
            <pc:docMk/>
            <pc:sldMk cId="865039009" sldId="268"/>
            <ac:spMk id="4" creationId="{FE1647C9-403E-40B4-89CD-9DE2BB49CC47}"/>
          </ac:spMkLst>
        </pc:spChg>
      </pc:sldChg>
      <pc:sldChg chg="addSp delSp modSp new mod">
        <pc:chgData name="Viraj Parab" userId="a6bf98f735dd38f5" providerId="LiveId" clId="{5C5742F7-307C-4B5B-95AD-3582E0C7BD3B}" dt="2022-02-08T10:46:10.804" v="2950" actId="478"/>
        <pc:sldMkLst>
          <pc:docMk/>
          <pc:sldMk cId="743585445" sldId="269"/>
        </pc:sldMkLst>
        <pc:spChg chg="del mod">
          <ac:chgData name="Viraj Parab" userId="a6bf98f735dd38f5" providerId="LiveId" clId="{5C5742F7-307C-4B5B-95AD-3582E0C7BD3B}" dt="2022-02-08T10:44:30.252" v="2945" actId="478"/>
          <ac:spMkLst>
            <pc:docMk/>
            <pc:sldMk cId="743585445" sldId="269"/>
            <ac:spMk id="2" creationId="{7BF65EEC-7FA6-4AC0-897D-6ADF384384F6}"/>
          </ac:spMkLst>
        </pc:spChg>
        <pc:spChg chg="del mod">
          <ac:chgData name="Viraj Parab" userId="a6bf98f735dd38f5" providerId="LiveId" clId="{5C5742F7-307C-4B5B-95AD-3582E0C7BD3B}" dt="2022-02-08T10:44:31.402" v="2946" actId="478"/>
          <ac:spMkLst>
            <pc:docMk/>
            <pc:sldMk cId="743585445" sldId="269"/>
            <ac:spMk id="3" creationId="{4A42A761-E9DD-4139-AAB3-5DEF170B6010}"/>
          </ac:spMkLst>
        </pc:spChg>
        <pc:picChg chg="add del mod">
          <ac:chgData name="Viraj Parab" userId="a6bf98f735dd38f5" providerId="LiveId" clId="{5C5742F7-307C-4B5B-95AD-3582E0C7BD3B}" dt="2022-02-08T10:46:10.804" v="2950" actId="478"/>
          <ac:picMkLst>
            <pc:docMk/>
            <pc:sldMk cId="743585445" sldId="269"/>
            <ac:picMk id="5" creationId="{05643AE0-367B-4C39-93CD-94BB25F957E9}"/>
          </ac:picMkLst>
        </pc:picChg>
      </pc:sldChg>
      <pc:sldChg chg="addSp delSp modSp new mod">
        <pc:chgData name="Viraj Parab" userId="a6bf98f735dd38f5" providerId="LiveId" clId="{5C5742F7-307C-4B5B-95AD-3582E0C7BD3B}" dt="2022-02-08T09:55:40.816" v="1868" actId="1076"/>
        <pc:sldMkLst>
          <pc:docMk/>
          <pc:sldMk cId="3010797010" sldId="270"/>
        </pc:sldMkLst>
        <pc:spChg chg="del mod">
          <ac:chgData name="Viraj Parab" userId="a6bf98f735dd38f5" providerId="LiveId" clId="{5C5742F7-307C-4B5B-95AD-3582E0C7BD3B}" dt="2022-02-08T09:26:34.942" v="466"/>
          <ac:spMkLst>
            <pc:docMk/>
            <pc:sldMk cId="3010797010" sldId="270"/>
            <ac:spMk id="2" creationId="{1C0A1650-423A-4AA4-88CE-456E67395C96}"/>
          </ac:spMkLst>
        </pc:spChg>
        <pc:spChg chg="mod">
          <ac:chgData name="Viraj Parab" userId="a6bf98f735dd38f5" providerId="LiveId" clId="{5C5742F7-307C-4B5B-95AD-3582E0C7BD3B}" dt="2022-02-08T09:55:40.816" v="1868" actId="1076"/>
          <ac:spMkLst>
            <pc:docMk/>
            <pc:sldMk cId="3010797010" sldId="270"/>
            <ac:spMk id="3" creationId="{BF514F86-B45C-4B87-965B-AD6C510A3356}"/>
          </ac:spMkLst>
        </pc:spChg>
        <pc:spChg chg="add mod">
          <ac:chgData name="Viraj Parab" userId="a6bf98f735dd38f5" providerId="LiveId" clId="{5C5742F7-307C-4B5B-95AD-3582E0C7BD3B}" dt="2022-02-08T09:26:37.543" v="467" actId="1076"/>
          <ac:spMkLst>
            <pc:docMk/>
            <pc:sldMk cId="3010797010" sldId="270"/>
            <ac:spMk id="4" creationId="{3C8C721A-DFFE-4A00-B641-C1CA282CCD22}"/>
          </ac:spMkLst>
        </pc:spChg>
      </pc:sldChg>
      <pc:sldChg chg="addSp delSp modSp new mod">
        <pc:chgData name="Viraj Parab" userId="a6bf98f735dd38f5" providerId="LiveId" clId="{5C5742F7-307C-4B5B-95AD-3582E0C7BD3B}" dt="2022-02-08T11:07:02.341" v="3043" actId="14100"/>
        <pc:sldMkLst>
          <pc:docMk/>
          <pc:sldMk cId="1225812480" sldId="271"/>
        </pc:sldMkLst>
        <pc:spChg chg="del mod">
          <ac:chgData name="Viraj Parab" userId="a6bf98f735dd38f5" providerId="LiveId" clId="{5C5742F7-307C-4B5B-95AD-3582E0C7BD3B}" dt="2022-02-08T10:48:34.532" v="2951" actId="478"/>
          <ac:spMkLst>
            <pc:docMk/>
            <pc:sldMk cId="1225812480" sldId="271"/>
            <ac:spMk id="2" creationId="{87CD5399-DA45-4873-B2AC-AC3D8F912919}"/>
          </ac:spMkLst>
        </pc:spChg>
        <pc:spChg chg="del mod">
          <ac:chgData name="Viraj Parab" userId="a6bf98f735dd38f5" providerId="LiveId" clId="{5C5742F7-307C-4B5B-95AD-3582E0C7BD3B}" dt="2022-02-08T10:48:35.635" v="2952" actId="478"/>
          <ac:spMkLst>
            <pc:docMk/>
            <pc:sldMk cId="1225812480" sldId="271"/>
            <ac:spMk id="3" creationId="{599A2F25-AE63-4878-99D9-28217F883223}"/>
          </ac:spMkLst>
        </pc:spChg>
        <pc:picChg chg="add mod">
          <ac:chgData name="Viraj Parab" userId="a6bf98f735dd38f5" providerId="LiveId" clId="{5C5742F7-307C-4B5B-95AD-3582E0C7BD3B}" dt="2022-02-08T11:07:02.341" v="3043" actId="14100"/>
          <ac:picMkLst>
            <pc:docMk/>
            <pc:sldMk cId="1225812480" sldId="271"/>
            <ac:picMk id="5" creationId="{9EAFF740-0861-445B-B88F-CCCB2BA184E7}"/>
          </ac:picMkLst>
        </pc:picChg>
      </pc:sldChg>
      <pc:sldChg chg="addSp delSp modSp new mod">
        <pc:chgData name="Viraj Parab" userId="a6bf98f735dd38f5" providerId="LiveId" clId="{5C5742F7-307C-4B5B-95AD-3582E0C7BD3B}" dt="2022-02-08T10:06:50.050" v="2538" actId="20577"/>
        <pc:sldMkLst>
          <pc:docMk/>
          <pc:sldMk cId="2749290869" sldId="272"/>
        </pc:sldMkLst>
        <pc:spChg chg="del mod">
          <ac:chgData name="Viraj Parab" userId="a6bf98f735dd38f5" providerId="LiveId" clId="{5C5742F7-307C-4B5B-95AD-3582E0C7BD3B}" dt="2022-02-08T09:26:42.103" v="468"/>
          <ac:spMkLst>
            <pc:docMk/>
            <pc:sldMk cId="2749290869" sldId="272"/>
            <ac:spMk id="2" creationId="{DE7DAC30-B896-4441-AA45-72CC4EFE6B3B}"/>
          </ac:spMkLst>
        </pc:spChg>
        <pc:spChg chg="mod">
          <ac:chgData name="Viraj Parab" userId="a6bf98f735dd38f5" providerId="LiveId" clId="{5C5742F7-307C-4B5B-95AD-3582E0C7BD3B}" dt="2022-02-08T10:06:50.050" v="2538" actId="20577"/>
          <ac:spMkLst>
            <pc:docMk/>
            <pc:sldMk cId="2749290869" sldId="272"/>
            <ac:spMk id="3" creationId="{934D3EAF-3037-4901-8755-78BC568C5DA1}"/>
          </ac:spMkLst>
        </pc:spChg>
        <pc:spChg chg="add mod">
          <ac:chgData name="Viraj Parab" userId="a6bf98f735dd38f5" providerId="LiveId" clId="{5C5742F7-307C-4B5B-95AD-3582E0C7BD3B}" dt="2022-02-08T09:26:48.453" v="469" actId="1076"/>
          <ac:spMkLst>
            <pc:docMk/>
            <pc:sldMk cId="2749290869" sldId="272"/>
            <ac:spMk id="4" creationId="{4A92225F-8949-4BD4-9BB4-8935C19C339B}"/>
          </ac:spMkLst>
        </pc:spChg>
      </pc:sldChg>
      <pc:sldChg chg="addSp delSp modSp new mod">
        <pc:chgData name="Viraj Parab" userId="a6bf98f735dd38f5" providerId="LiveId" clId="{5C5742F7-307C-4B5B-95AD-3582E0C7BD3B}" dt="2022-02-08T10:13:49.327" v="2923" actId="33524"/>
        <pc:sldMkLst>
          <pc:docMk/>
          <pc:sldMk cId="4158547785" sldId="273"/>
        </pc:sldMkLst>
        <pc:spChg chg="del mod">
          <ac:chgData name="Viraj Parab" userId="a6bf98f735dd38f5" providerId="LiveId" clId="{5C5742F7-307C-4B5B-95AD-3582E0C7BD3B}" dt="2022-02-08T10:07:14.423" v="2539"/>
          <ac:spMkLst>
            <pc:docMk/>
            <pc:sldMk cId="4158547785" sldId="273"/>
            <ac:spMk id="2" creationId="{EF247AFA-B89B-4303-9D0F-AC54C76B9160}"/>
          </ac:spMkLst>
        </pc:spChg>
        <pc:spChg chg="del mod">
          <ac:chgData name="Viraj Parab" userId="a6bf98f735dd38f5" providerId="LiveId" clId="{5C5742F7-307C-4B5B-95AD-3582E0C7BD3B}" dt="2022-02-08T10:07:50.089" v="2543"/>
          <ac:spMkLst>
            <pc:docMk/>
            <pc:sldMk cId="4158547785" sldId="273"/>
            <ac:spMk id="3" creationId="{4122AD13-40EF-4DCA-8B56-64DABA05792D}"/>
          </ac:spMkLst>
        </pc:spChg>
        <pc:spChg chg="add mod">
          <ac:chgData name="Viraj Parab" userId="a6bf98f735dd38f5" providerId="LiveId" clId="{5C5742F7-307C-4B5B-95AD-3582E0C7BD3B}" dt="2022-02-08T10:07:18.542" v="2541" actId="1076"/>
          <ac:spMkLst>
            <pc:docMk/>
            <pc:sldMk cId="4158547785" sldId="273"/>
            <ac:spMk id="4" creationId="{0E40D29A-1C1B-47DB-A6AE-80FCA55E07BB}"/>
          </ac:spMkLst>
        </pc:spChg>
        <pc:spChg chg="add mod">
          <ac:chgData name="Viraj Parab" userId="a6bf98f735dd38f5" providerId="LiveId" clId="{5C5742F7-307C-4B5B-95AD-3582E0C7BD3B}" dt="2022-02-08T10:13:49.327" v="2923" actId="33524"/>
          <ac:spMkLst>
            <pc:docMk/>
            <pc:sldMk cId="4158547785" sldId="273"/>
            <ac:spMk id="5" creationId="{0492C6C8-93C3-4D0E-B176-499095F77981}"/>
          </ac:spMkLst>
        </pc:spChg>
      </pc:sldChg>
      <pc:sldChg chg="addSp delSp modSp new mod">
        <pc:chgData name="Viraj Parab" userId="a6bf98f735dd38f5" providerId="LiveId" clId="{5C5742F7-307C-4B5B-95AD-3582E0C7BD3B}" dt="2022-02-08T10:14:57.855" v="2926"/>
        <pc:sldMkLst>
          <pc:docMk/>
          <pc:sldMk cId="107088079" sldId="274"/>
        </pc:sldMkLst>
        <pc:spChg chg="del mod">
          <ac:chgData name="Viraj Parab" userId="a6bf98f735dd38f5" providerId="LiveId" clId="{5C5742F7-307C-4B5B-95AD-3582E0C7BD3B}" dt="2022-02-08T10:14:55.026" v="2924" actId="478"/>
          <ac:spMkLst>
            <pc:docMk/>
            <pc:sldMk cId="107088079" sldId="274"/>
            <ac:spMk id="2" creationId="{46D092D6-4B77-45BE-9F4F-70741944CF31}"/>
          </ac:spMkLst>
        </pc:spChg>
        <pc:spChg chg="del mod">
          <ac:chgData name="Viraj Parab" userId="a6bf98f735dd38f5" providerId="LiveId" clId="{5C5742F7-307C-4B5B-95AD-3582E0C7BD3B}" dt="2022-02-08T10:14:56.308" v="2925" actId="478"/>
          <ac:spMkLst>
            <pc:docMk/>
            <pc:sldMk cId="107088079" sldId="274"/>
            <ac:spMk id="3" creationId="{1D016571-F91F-4FE7-8D28-F0D9EA2B071B}"/>
          </ac:spMkLst>
        </pc:spChg>
        <pc:spChg chg="add mod">
          <ac:chgData name="Viraj Parab" userId="a6bf98f735dd38f5" providerId="LiveId" clId="{5C5742F7-307C-4B5B-95AD-3582E0C7BD3B}" dt="2022-02-08T10:14:57.855" v="2926"/>
          <ac:spMkLst>
            <pc:docMk/>
            <pc:sldMk cId="107088079" sldId="274"/>
            <ac:spMk id="4" creationId="{95862B5A-421E-485F-A7BA-CB6982D3CFE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2/8/2022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598172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2/8/2022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041921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2/8/2022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B03D32D-F1BC-4E9C-97E1-36CFF5B22341}"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425605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2/8/2022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2870671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2/8/2022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B03D32D-F1BC-4E9C-97E1-36CFF5B22341}"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233063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2/8/2022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1908082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2/8/2022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1142286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2/8/2022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7863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2/8/2022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055107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2/8/2022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904819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D1C14C-A143-42F5-B247-D0E800131009}" type="datetimeFigureOut">
              <a:rPr lang="en-US" smtClean="0"/>
              <a:t>2/8/2022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127161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D1C14C-A143-42F5-B247-D0E800131009}" type="datetimeFigureOut">
              <a:rPr lang="en-US" smtClean="0"/>
              <a:t>2/8/2022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908810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D1C14C-A143-42F5-B247-D0E800131009}" type="datetimeFigureOut">
              <a:rPr lang="en-US" smtClean="0"/>
              <a:t>2/8/2022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54097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D1C14C-A143-42F5-B247-D0E800131009}" type="datetimeFigureOut">
              <a:rPr lang="en-US" smtClean="0"/>
              <a:t>2/8/2022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751738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2/8/2022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793722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2/8/2022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8598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ED1C14C-A143-42F5-B247-D0E800131009}" type="datetimeFigureOut">
              <a:rPr lang="en-US" smtClean="0"/>
              <a:t>2/8/2022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6827676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www.kaggle.com/raquelilarri/amazon-top-50-bestselling-books-2009-2019"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1">
            <a:extLst>
              <a:ext uri="{FF2B5EF4-FFF2-40B4-BE49-F238E27FC236}">
                <a16:creationId xmlns:a16="http://schemas.microsoft.com/office/drawing/2014/main" id="{A0EB320B-66E1-4DDC-B2FB-CE2C91D7C886}"/>
              </a:ext>
            </a:extLst>
          </p:cNvPr>
          <p:cNvSpPr>
            <a:spLocks noGrp="1"/>
          </p:cNvSpPr>
          <p:nvPr>
            <p:ph type="ctrTitle"/>
          </p:nvPr>
        </p:nvSpPr>
        <p:spPr>
          <a:xfrm>
            <a:off x="1830614" y="3608938"/>
            <a:ext cx="7257968" cy="2902200"/>
          </a:xfrm>
        </p:spPr>
        <p:txBody>
          <a:bodyPr>
            <a:normAutofit fontScale="90000"/>
          </a:bodyPr>
          <a:lstStyle/>
          <a:p>
            <a:pPr>
              <a:lnSpc>
                <a:spcPct val="150000"/>
              </a:lnSpc>
            </a:pPr>
            <a:r>
              <a:rPr lang="en-US" sz="2600" dirty="0">
                <a:latin typeface="Amasis MT Pro Light" panose="020B0604020202020204" pitchFamily="18" charset="0"/>
                <a:cs typeface="Aldhabi" panose="01000000000000000000" pitchFamily="2" charset="-78"/>
              </a:rPr>
              <a:t>Name : Viraj Vilas Parab</a:t>
            </a:r>
            <a:br>
              <a:rPr lang="en-US" sz="2600" dirty="0">
                <a:latin typeface="Amasis MT Pro Light" panose="020B0604020202020204" pitchFamily="18" charset="0"/>
                <a:cs typeface="Aldhabi" panose="01000000000000000000" pitchFamily="2" charset="-78"/>
              </a:rPr>
            </a:br>
            <a:r>
              <a:rPr lang="en-US" sz="2600" dirty="0">
                <a:latin typeface="Amasis MT Pro Light" panose="020B0604020202020204" pitchFamily="18" charset="0"/>
                <a:cs typeface="Aldhabi" panose="01000000000000000000" pitchFamily="2" charset="-78"/>
              </a:rPr>
              <a:t>Roll no : 8</a:t>
            </a:r>
            <a:br>
              <a:rPr lang="en-US" sz="2600" dirty="0">
                <a:latin typeface="Amasis MT Pro Light" panose="020B0604020202020204" pitchFamily="18" charset="0"/>
                <a:cs typeface="Aldhabi" panose="01000000000000000000" pitchFamily="2" charset="-78"/>
              </a:rPr>
            </a:br>
            <a:r>
              <a:rPr lang="en-US" sz="2600" dirty="0">
                <a:latin typeface="Amasis MT Pro Light" panose="02040304050005020304" pitchFamily="18" charset="0"/>
              </a:rPr>
              <a:t>College name : </a:t>
            </a:r>
            <a:r>
              <a:rPr lang="en-US" sz="2600" dirty="0" err="1">
                <a:latin typeface="Amasis MT Pro Light" panose="02040304050005020304" pitchFamily="18" charset="0"/>
              </a:rPr>
              <a:t>B.K.Birla</a:t>
            </a:r>
            <a:r>
              <a:rPr lang="en-US" sz="2600" dirty="0">
                <a:latin typeface="Amasis MT Pro Light" panose="02040304050005020304" pitchFamily="18" charset="0"/>
              </a:rPr>
              <a:t> College, Kalyan</a:t>
            </a:r>
            <a:br>
              <a:rPr lang="en-US" sz="2600" dirty="0">
                <a:latin typeface="Amasis MT Pro Light" panose="02040304050005020304" pitchFamily="18" charset="0"/>
              </a:rPr>
            </a:br>
            <a:r>
              <a:rPr lang="en-US" sz="2600" dirty="0">
                <a:latin typeface="Amasis MT Pro Light" panose="02040304050005020304" pitchFamily="18" charset="0"/>
              </a:rPr>
              <a:t>Topic name : </a:t>
            </a:r>
            <a:r>
              <a:rPr lang="en-US" sz="2600" i="0" dirty="0">
                <a:solidFill>
                  <a:srgbClr val="202124"/>
                </a:solidFill>
                <a:effectLst/>
                <a:latin typeface="Amasis MT Pro Light" panose="02040304050005020304" pitchFamily="18" charset="0"/>
              </a:rPr>
              <a:t>Amazon Top 50 Bestselling Books 2009 -2019</a:t>
            </a:r>
            <a:br>
              <a:rPr lang="en-US" sz="2600" dirty="0">
                <a:latin typeface="Amasis MT Pro Light" panose="02040304050005020304" pitchFamily="18" charset="0"/>
              </a:rPr>
            </a:br>
            <a:r>
              <a:rPr lang="en-US" sz="2600" dirty="0">
                <a:latin typeface="Amasis MT Pro Light" panose="02040304050005020304" pitchFamily="18" charset="0"/>
              </a:rPr>
              <a:t>Kaggle link : </a:t>
            </a:r>
            <a:r>
              <a:rPr lang="en-US" sz="2600" dirty="0">
                <a:latin typeface="Amasis MT Pro Light" panose="02040304050005020304" pitchFamily="18" charset="0"/>
                <a:hlinkClick r:id="rId2"/>
              </a:rPr>
              <a:t>https://www.kaggle.com/raquelilarri/amazon-top-50-bestselling-books-2009-2019</a:t>
            </a:r>
            <a:br>
              <a:rPr lang="en-US" sz="2600" dirty="0">
                <a:latin typeface="Amasis MT Pro Light" panose="020B0604020202020204" pitchFamily="18" charset="0"/>
                <a:cs typeface="Aldhabi" panose="01000000000000000000" pitchFamily="2" charset="-78"/>
              </a:rPr>
            </a:br>
            <a:endParaRPr lang="en-US" sz="2600" dirty="0">
              <a:latin typeface="Amasis MT Pro Light" panose="020B0604020202020204" pitchFamily="18" charset="0"/>
              <a:cs typeface="Aldhabi" panose="01000000000000000000" pitchFamily="2" charset="-78"/>
            </a:endParaRPr>
          </a:p>
        </p:txBody>
      </p:sp>
      <p:pic>
        <p:nvPicPr>
          <p:cNvPr id="9" name="Picture 8" descr="Logo&#10;&#10;Description automatically generated">
            <a:extLst>
              <a:ext uri="{FF2B5EF4-FFF2-40B4-BE49-F238E27FC236}">
                <a16:creationId xmlns:a16="http://schemas.microsoft.com/office/drawing/2014/main" id="{52471380-5BCF-43BE-8D42-AD9EF9B6BD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33709" y="0"/>
            <a:ext cx="2258291" cy="1967345"/>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B8759A-472A-4DE0-8AD4-C13088A5740C}"/>
              </a:ext>
            </a:extLst>
          </p:cNvPr>
          <p:cNvPicPr>
            <a:picLocks noChangeAspect="1"/>
          </p:cNvPicPr>
          <p:nvPr/>
        </p:nvPicPr>
        <p:blipFill rotWithShape="1">
          <a:blip r:embed="rId2"/>
          <a:srcRect t="893"/>
          <a:stretch/>
        </p:blipFill>
        <p:spPr>
          <a:xfrm>
            <a:off x="2300647" y="623340"/>
            <a:ext cx="9115498" cy="5611319"/>
          </a:xfrm>
          <a:prstGeom prst="rect">
            <a:avLst/>
          </a:prstGeom>
        </p:spPr>
      </p:pic>
    </p:spTree>
    <p:extLst>
      <p:ext uri="{BB962C8B-B14F-4D97-AF65-F5344CB8AC3E}">
        <p14:creationId xmlns:p14="http://schemas.microsoft.com/office/powerpoint/2010/main" val="249696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C4BAC8-BF8C-46B8-997A-628B7E98CADF}"/>
              </a:ext>
            </a:extLst>
          </p:cNvPr>
          <p:cNvSpPr>
            <a:spLocks noGrp="1"/>
          </p:cNvSpPr>
          <p:nvPr>
            <p:ph idx="1"/>
          </p:nvPr>
        </p:nvSpPr>
        <p:spPr>
          <a:xfrm>
            <a:off x="1636712" y="1801091"/>
            <a:ext cx="8915400" cy="2673927"/>
          </a:xfrm>
        </p:spPr>
        <p:txBody>
          <a:bodyPr/>
          <a:lstStyle/>
          <a:p>
            <a:r>
              <a:rPr lang="en-US" dirty="0"/>
              <a:t>So, first we talk about the most famous author “Mr. Suzanne Collins”, who has maximum number of reviews.</a:t>
            </a:r>
          </a:p>
          <a:p>
            <a:r>
              <a:rPr lang="en-US" dirty="0"/>
              <a:t>From this graph we can have a look on famous authors by reviews.</a:t>
            </a:r>
          </a:p>
          <a:p>
            <a:r>
              <a:rPr lang="en-US" dirty="0"/>
              <a:t>In the first view, we can see there are 20 author’s name shortlisted as the first 20 famous authors.</a:t>
            </a:r>
          </a:p>
          <a:p>
            <a:r>
              <a:rPr lang="en-US" dirty="0"/>
              <a:t>So, with the help of this graph we can prefer the books written by the famous authors.</a:t>
            </a:r>
          </a:p>
          <a:p>
            <a:pPr marL="0" indent="0">
              <a:buNone/>
            </a:pPr>
            <a:endParaRPr lang="en-US" dirty="0"/>
          </a:p>
          <a:p>
            <a:pPr marL="0" indent="0">
              <a:buNone/>
            </a:pPr>
            <a:endParaRPr lang="en-US" dirty="0"/>
          </a:p>
        </p:txBody>
      </p:sp>
      <p:sp>
        <p:nvSpPr>
          <p:cNvPr id="4" name="Title 1">
            <a:extLst>
              <a:ext uri="{FF2B5EF4-FFF2-40B4-BE49-F238E27FC236}">
                <a16:creationId xmlns:a16="http://schemas.microsoft.com/office/drawing/2014/main" id="{FE1647C9-403E-40B4-89CD-9DE2BB49CC47}"/>
              </a:ext>
            </a:extLst>
          </p:cNvPr>
          <p:cNvSpPr txBox="1">
            <a:spLocks noGrp="1"/>
          </p:cNvSpPr>
          <p:nvPr>
            <p:ph type="title"/>
          </p:nvPr>
        </p:nvSpPr>
        <p:spPr>
          <a:xfrm>
            <a:off x="1639887" y="306222"/>
            <a:ext cx="8912225" cy="12811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t>Insights :</a:t>
            </a:r>
            <a:endParaRPr lang="en-IN" sz="4000" dirty="0"/>
          </a:p>
        </p:txBody>
      </p:sp>
    </p:spTree>
    <p:extLst>
      <p:ext uri="{BB962C8B-B14F-4D97-AF65-F5344CB8AC3E}">
        <p14:creationId xmlns:p14="http://schemas.microsoft.com/office/powerpoint/2010/main" val="865039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lide5" descr="Popular Books by rating">
            <a:extLst>
              <a:ext uri="{FF2B5EF4-FFF2-40B4-BE49-F238E27FC236}">
                <a16:creationId xmlns:a16="http://schemas.microsoft.com/office/drawing/2014/main" id="{F54E76EC-9092-4596-B9D5-68B281B9D6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3279" y="1202748"/>
            <a:ext cx="7067550" cy="520065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5643AE0-367B-4C39-93CD-94BB25F957E9}"/>
              </a:ext>
            </a:extLst>
          </p:cNvPr>
          <p:cNvPicPr>
            <a:picLocks noChangeAspect="1"/>
          </p:cNvPicPr>
          <p:nvPr/>
        </p:nvPicPr>
        <p:blipFill>
          <a:blip r:embed="rId2"/>
          <a:stretch>
            <a:fillRect/>
          </a:stretch>
        </p:blipFill>
        <p:spPr>
          <a:xfrm>
            <a:off x="2523626" y="904522"/>
            <a:ext cx="7839574" cy="5539966"/>
          </a:xfrm>
          <a:prstGeom prst="rect">
            <a:avLst/>
          </a:prstGeom>
        </p:spPr>
      </p:pic>
    </p:spTree>
    <p:extLst>
      <p:ext uri="{BB962C8B-B14F-4D97-AF65-F5344CB8AC3E}">
        <p14:creationId xmlns:p14="http://schemas.microsoft.com/office/powerpoint/2010/main" val="743585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514F86-B45C-4B87-965B-AD6C510A3356}"/>
              </a:ext>
            </a:extLst>
          </p:cNvPr>
          <p:cNvSpPr>
            <a:spLocks noGrp="1"/>
          </p:cNvSpPr>
          <p:nvPr>
            <p:ph idx="1"/>
          </p:nvPr>
        </p:nvSpPr>
        <p:spPr>
          <a:xfrm>
            <a:off x="1747260" y="1953491"/>
            <a:ext cx="8915400" cy="2632364"/>
          </a:xfrm>
        </p:spPr>
        <p:txBody>
          <a:bodyPr/>
          <a:lstStyle/>
          <a:p>
            <a:r>
              <a:rPr lang="en-US" dirty="0"/>
              <a:t>As the title indicates, from this graph we can focus on the popular books by the total sum of their ratings.</a:t>
            </a:r>
          </a:p>
          <a:p>
            <a:r>
              <a:rPr lang="en-US" dirty="0"/>
              <a:t>Higher the sum indicates higher the ratings a book get.</a:t>
            </a:r>
          </a:p>
          <a:p>
            <a:r>
              <a:rPr lang="en-IN" dirty="0"/>
              <a:t>About 50% of the total ratings is captured by the first 4 books namely, “</a:t>
            </a:r>
            <a:r>
              <a:rPr lang="en-US" dirty="0"/>
              <a:t>Publication Manual of the American Psychological Association, 6th Edition”, “Oh, the Places You'll Go”, “StrengthsFinder2.0”, “The Very Hungry Caterpillar”.</a:t>
            </a:r>
          </a:p>
          <a:p>
            <a:pPr marL="0" indent="0">
              <a:buNone/>
            </a:pPr>
            <a:endParaRPr lang="en-US" dirty="0"/>
          </a:p>
          <a:p>
            <a:endParaRPr lang="en-US" dirty="0"/>
          </a:p>
          <a:p>
            <a:endParaRPr lang="en-US" dirty="0"/>
          </a:p>
          <a:p>
            <a:pPr marL="0" indent="0">
              <a:buNone/>
            </a:pPr>
            <a:endParaRPr lang="en-IN" dirty="0"/>
          </a:p>
        </p:txBody>
      </p:sp>
      <p:sp>
        <p:nvSpPr>
          <p:cNvPr id="4" name="Title 1">
            <a:extLst>
              <a:ext uri="{FF2B5EF4-FFF2-40B4-BE49-F238E27FC236}">
                <a16:creationId xmlns:a16="http://schemas.microsoft.com/office/drawing/2014/main" id="{3C8C721A-DFFE-4A00-B641-C1CA282CCD22}"/>
              </a:ext>
            </a:extLst>
          </p:cNvPr>
          <p:cNvSpPr txBox="1">
            <a:spLocks noGrp="1"/>
          </p:cNvSpPr>
          <p:nvPr>
            <p:ph type="title"/>
          </p:nvPr>
        </p:nvSpPr>
        <p:spPr>
          <a:xfrm>
            <a:off x="1747260" y="306222"/>
            <a:ext cx="8912225" cy="12811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t>Insights :</a:t>
            </a:r>
            <a:endParaRPr lang="en-IN" sz="4000" dirty="0"/>
          </a:p>
        </p:txBody>
      </p:sp>
    </p:spTree>
    <p:extLst>
      <p:ext uri="{BB962C8B-B14F-4D97-AF65-F5344CB8AC3E}">
        <p14:creationId xmlns:p14="http://schemas.microsoft.com/office/powerpoint/2010/main" val="3010797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lide6" descr="Avg. reviews per year">
            <a:extLst>
              <a:ext uri="{FF2B5EF4-FFF2-40B4-BE49-F238E27FC236}">
                <a16:creationId xmlns:a16="http://schemas.microsoft.com/office/drawing/2014/main" id="{84CCCA12-541B-4FBB-89F3-D726CE7803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8766" y="909637"/>
            <a:ext cx="9163050" cy="5038725"/>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EAFF740-0861-445B-B88F-CCCB2BA184E7}"/>
              </a:ext>
            </a:extLst>
          </p:cNvPr>
          <p:cNvPicPr>
            <a:picLocks noChangeAspect="1"/>
          </p:cNvPicPr>
          <p:nvPr/>
        </p:nvPicPr>
        <p:blipFill>
          <a:blip r:embed="rId2"/>
          <a:stretch>
            <a:fillRect/>
          </a:stretch>
        </p:blipFill>
        <p:spPr>
          <a:xfrm>
            <a:off x="2323595" y="715609"/>
            <a:ext cx="8178150" cy="5426781"/>
          </a:xfrm>
          <a:prstGeom prst="rect">
            <a:avLst/>
          </a:prstGeom>
        </p:spPr>
      </p:pic>
    </p:spTree>
    <p:extLst>
      <p:ext uri="{BB962C8B-B14F-4D97-AF65-F5344CB8AC3E}">
        <p14:creationId xmlns:p14="http://schemas.microsoft.com/office/powerpoint/2010/main" val="12258124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4D3EAF-3037-4901-8755-78BC568C5DA1}"/>
              </a:ext>
            </a:extLst>
          </p:cNvPr>
          <p:cNvSpPr>
            <a:spLocks noGrp="1"/>
          </p:cNvSpPr>
          <p:nvPr>
            <p:ph idx="1"/>
          </p:nvPr>
        </p:nvSpPr>
        <p:spPr>
          <a:xfrm>
            <a:off x="1636712" y="1856509"/>
            <a:ext cx="8915400" cy="3777622"/>
          </a:xfrm>
        </p:spPr>
        <p:txBody>
          <a:bodyPr/>
          <a:lstStyle/>
          <a:p>
            <a:r>
              <a:rPr lang="en-US" dirty="0"/>
              <a:t>From this graph we get to know about Average reviews of Fiction and Non-fiction books respect to years.</a:t>
            </a:r>
          </a:p>
          <a:p>
            <a:r>
              <a:rPr lang="en-US" dirty="0"/>
              <a:t>Here we can notice that the graph is positive enough to show the success of books irrespective of there genres.</a:t>
            </a:r>
          </a:p>
          <a:p>
            <a:r>
              <a:rPr lang="en-US" dirty="0"/>
              <a:t>Specifically saying then fiction genre had higher progress rate than the non-fiction genre.</a:t>
            </a:r>
          </a:p>
          <a:p>
            <a:r>
              <a:rPr lang="en-IN" dirty="0"/>
              <a:t>But as the years passed, they both becomes competitors of each other.</a:t>
            </a:r>
          </a:p>
          <a:p>
            <a:r>
              <a:rPr lang="en-IN" dirty="0"/>
              <a:t>So, there is up and down in both genres in present.</a:t>
            </a:r>
          </a:p>
          <a:p>
            <a:r>
              <a:rPr lang="en-IN" dirty="0"/>
              <a:t>But the positive thing is there is drastic change in the reviews as we can say that the readers are ultimately increasing.</a:t>
            </a:r>
          </a:p>
          <a:p>
            <a:endParaRPr lang="en-IN" dirty="0"/>
          </a:p>
        </p:txBody>
      </p:sp>
      <p:sp>
        <p:nvSpPr>
          <p:cNvPr id="4" name="Title 1">
            <a:extLst>
              <a:ext uri="{FF2B5EF4-FFF2-40B4-BE49-F238E27FC236}">
                <a16:creationId xmlns:a16="http://schemas.microsoft.com/office/drawing/2014/main" id="{4A92225F-8949-4BD4-9BB4-8935C19C339B}"/>
              </a:ext>
            </a:extLst>
          </p:cNvPr>
          <p:cNvSpPr txBox="1">
            <a:spLocks noGrp="1"/>
          </p:cNvSpPr>
          <p:nvPr>
            <p:ph type="title"/>
          </p:nvPr>
        </p:nvSpPr>
        <p:spPr>
          <a:xfrm>
            <a:off x="1639887" y="306222"/>
            <a:ext cx="8912225" cy="12811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t>Insights :</a:t>
            </a:r>
            <a:endParaRPr lang="en-IN" sz="4000" dirty="0"/>
          </a:p>
        </p:txBody>
      </p:sp>
    </p:spTree>
    <p:extLst>
      <p:ext uri="{BB962C8B-B14F-4D97-AF65-F5344CB8AC3E}">
        <p14:creationId xmlns:p14="http://schemas.microsoft.com/office/powerpoint/2010/main" val="27492908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E40D29A-1C1B-47DB-A6AE-80FCA55E07BB}"/>
              </a:ext>
            </a:extLst>
          </p:cNvPr>
          <p:cNvSpPr txBox="1">
            <a:spLocks noGrp="1"/>
          </p:cNvSpPr>
          <p:nvPr>
            <p:ph type="title"/>
          </p:nvPr>
        </p:nvSpPr>
        <p:spPr>
          <a:xfrm>
            <a:off x="1639887" y="651597"/>
            <a:ext cx="8912225" cy="1281112"/>
          </a:xfrm>
          <a:prstGeom prst="rect">
            <a:avLst/>
          </a:prstGeom>
        </p:spPr>
        <p:txBody>
          <a:bodyP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Conclusion and business decision :</a:t>
            </a:r>
          </a:p>
        </p:txBody>
      </p:sp>
      <p:sp>
        <p:nvSpPr>
          <p:cNvPr id="5" name="Content Placeholder 2">
            <a:extLst>
              <a:ext uri="{FF2B5EF4-FFF2-40B4-BE49-F238E27FC236}">
                <a16:creationId xmlns:a16="http://schemas.microsoft.com/office/drawing/2014/main" id="{0492C6C8-93C3-4D0E-B176-499095F77981}"/>
              </a:ext>
            </a:extLst>
          </p:cNvPr>
          <p:cNvSpPr txBox="1">
            <a:spLocks noGrp="1"/>
          </p:cNvSpPr>
          <p:nvPr>
            <p:ph idx="1"/>
          </p:nvPr>
        </p:nvSpPr>
        <p:spPr>
          <a:xfrm>
            <a:off x="1639888" y="1931988"/>
            <a:ext cx="8915400" cy="37782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The purpose of this analysis is to get particular insights regarding Authors and their books.</a:t>
            </a:r>
          </a:p>
          <a:p>
            <a:r>
              <a:rPr lang="en-IN" sz="2000" dirty="0"/>
              <a:t>From this project we get to know </a:t>
            </a:r>
            <a:r>
              <a:rPr lang="en-US" sz="2000" dirty="0">
                <a:solidFill>
                  <a:srgbClr val="000000"/>
                </a:solidFill>
              </a:rPr>
              <a:t>the most famous authors and their books.</a:t>
            </a:r>
          </a:p>
          <a:p>
            <a:r>
              <a:rPr lang="en-US" sz="2000" dirty="0">
                <a:solidFill>
                  <a:srgbClr val="000000"/>
                </a:solidFill>
              </a:rPr>
              <a:t>Though we can now move forward in correct direction to select the best book as per our need.</a:t>
            </a:r>
          </a:p>
          <a:p>
            <a:r>
              <a:rPr lang="en-US" sz="2000" dirty="0">
                <a:solidFill>
                  <a:srgbClr val="000000"/>
                </a:solidFill>
              </a:rPr>
              <a:t>Also, there is a need to reduce the price segment as we saw the readers prefer cheaper books with better contents.</a:t>
            </a:r>
          </a:p>
          <a:p>
            <a:r>
              <a:rPr lang="en-US" sz="2000" dirty="0">
                <a:solidFill>
                  <a:srgbClr val="000000"/>
                </a:solidFill>
              </a:rPr>
              <a:t>Also, the books mentioned in the 14</a:t>
            </a:r>
            <a:r>
              <a:rPr lang="en-US" sz="2000" baseline="30000" dirty="0">
                <a:solidFill>
                  <a:srgbClr val="000000"/>
                </a:solidFill>
              </a:rPr>
              <a:t>th</a:t>
            </a:r>
            <a:r>
              <a:rPr lang="en-US" sz="2000" dirty="0">
                <a:solidFill>
                  <a:srgbClr val="000000"/>
                </a:solidFill>
              </a:rPr>
              <a:t> slide should have more quantity of stock as they have more love from the readers.</a:t>
            </a:r>
            <a:endParaRPr lang="en-IN" sz="2000" dirty="0"/>
          </a:p>
        </p:txBody>
      </p:sp>
    </p:spTree>
    <p:extLst>
      <p:ext uri="{BB962C8B-B14F-4D97-AF65-F5344CB8AC3E}">
        <p14:creationId xmlns:p14="http://schemas.microsoft.com/office/powerpoint/2010/main" val="41585477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5862B5A-421E-485F-A7BA-CB6982D3CFE5}"/>
              </a:ext>
            </a:extLst>
          </p:cNvPr>
          <p:cNvSpPr>
            <a:spLocks noGrp="1"/>
          </p:cNvSpPr>
          <p:nvPr>
            <p:ph type="title"/>
          </p:nvPr>
        </p:nvSpPr>
        <p:spPr>
          <a:xfrm>
            <a:off x="3976255" y="2493601"/>
            <a:ext cx="4613564" cy="1870797"/>
          </a:xfrm>
        </p:spPr>
        <p:txBody>
          <a:bodyPr>
            <a:normAutofit fontScale="90000"/>
          </a:bodyPr>
          <a:lstStyle/>
          <a:p>
            <a:r>
              <a:rPr lang="en-IN" sz="6000" dirty="0"/>
              <a:t>Thank You !!</a:t>
            </a:r>
          </a:p>
        </p:txBody>
      </p:sp>
    </p:spTree>
    <p:extLst>
      <p:ext uri="{BB962C8B-B14F-4D97-AF65-F5344CB8AC3E}">
        <p14:creationId xmlns:p14="http://schemas.microsoft.com/office/powerpoint/2010/main" val="107088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3D961C41-6A0A-485F-8F18-2E151F7D5C38}"/>
              </a:ext>
            </a:extLst>
          </p:cNvPr>
          <p:cNvSpPr txBox="1">
            <a:spLocks/>
          </p:cNvSpPr>
          <p:nvPr/>
        </p:nvSpPr>
        <p:spPr>
          <a:xfrm>
            <a:off x="1830925" y="637965"/>
            <a:ext cx="8911687" cy="128089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Aim &amp; Problem Statement :</a:t>
            </a:r>
            <a:endParaRPr lang="en-IN" dirty="0"/>
          </a:p>
        </p:txBody>
      </p:sp>
      <p:sp>
        <p:nvSpPr>
          <p:cNvPr id="3" name="Content Placeholder 3">
            <a:extLst>
              <a:ext uri="{FF2B5EF4-FFF2-40B4-BE49-F238E27FC236}">
                <a16:creationId xmlns:a16="http://schemas.microsoft.com/office/drawing/2014/main" id="{85C46FC1-AA14-4D8E-84E5-A0910A82EF4A}"/>
              </a:ext>
            </a:extLst>
          </p:cNvPr>
          <p:cNvSpPr txBox="1">
            <a:spLocks/>
          </p:cNvSpPr>
          <p:nvPr/>
        </p:nvSpPr>
        <p:spPr>
          <a:xfrm>
            <a:off x="1633248" y="2050474"/>
            <a:ext cx="8915400" cy="3777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This Slide includes “</a:t>
            </a:r>
            <a:r>
              <a:rPr lang="en-US" sz="2000" i="0" dirty="0">
                <a:solidFill>
                  <a:srgbClr val="202124"/>
                </a:solidFill>
                <a:effectLst/>
              </a:rPr>
              <a:t>Amazon Top 50 Bestselling Books 2009 -2019 </a:t>
            </a:r>
            <a:r>
              <a:rPr lang="en-US" sz="2000" dirty="0"/>
              <a:t>" dataset. The aim of this project is to find out and visualize the data's main characteristics and trends using data visualization techniques.</a:t>
            </a:r>
            <a:endParaRPr lang="en-IN" sz="2000" dirty="0">
              <a:solidFill>
                <a:srgbClr val="000000"/>
              </a:solidFill>
            </a:endParaRPr>
          </a:p>
          <a:p>
            <a:r>
              <a:rPr lang="en-US" sz="2000" dirty="0">
                <a:solidFill>
                  <a:srgbClr val="000000"/>
                </a:solidFill>
              </a:rPr>
              <a:t>We have got a data about Authors and the information about there books in this dataset.</a:t>
            </a:r>
            <a:endParaRPr lang="en-IN" sz="2000" dirty="0">
              <a:solidFill>
                <a:srgbClr val="000000"/>
              </a:solidFill>
              <a:latin typeface="Algerian" panose="04020705040A02060702" pitchFamily="82" charset="0"/>
            </a:endParaRPr>
          </a:p>
          <a:p>
            <a:r>
              <a:rPr lang="en-US" sz="2000" dirty="0">
                <a:solidFill>
                  <a:srgbClr val="000000"/>
                </a:solidFill>
              </a:rPr>
              <a:t>By analyzing this dataset, we can get to know the most interesting and trending books whichever the readers loves the most, and we can also find out some other useful information using data visualization. </a:t>
            </a:r>
          </a:p>
          <a:p>
            <a:endParaRPr lang="en-US" sz="2000" dirty="0">
              <a:solidFill>
                <a:srgbClr val="000000"/>
              </a:solidFill>
              <a:latin typeface="Algerian" panose="04020705040A02060702" pitchFamily="82" charset="0"/>
            </a:endParaRPr>
          </a:p>
          <a:p>
            <a:endParaRPr lang="en-IN" sz="2000" dirty="0"/>
          </a:p>
        </p:txBody>
      </p:sp>
    </p:spTree>
    <p:extLst>
      <p:ext uri="{BB962C8B-B14F-4D97-AF65-F5344CB8AC3E}">
        <p14:creationId xmlns:p14="http://schemas.microsoft.com/office/powerpoint/2010/main" val="3629247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No. of records by Genre">
            <a:extLst>
              <a:ext uri="{FF2B5EF4-FFF2-40B4-BE49-F238E27FC236}">
                <a16:creationId xmlns:a16="http://schemas.microsoft.com/office/drawing/2014/main" id="{4E03C2A4-DB2E-456B-B760-FD477FE58A2A}"/>
              </a:ext>
            </a:extLst>
          </p:cNvPr>
          <p:cNvPicPr>
            <a:picLocks noChangeAspect="1"/>
          </p:cNvPicPr>
          <p:nvPr/>
        </p:nvPicPr>
        <p:blipFill rotWithShape="1">
          <a:blip r:embed="rId2">
            <a:extLst>
              <a:ext uri="{28A0092B-C50C-407E-A947-70E740481C1C}">
                <a14:useLocalDpi xmlns:a14="http://schemas.microsoft.com/office/drawing/2010/main" val="0"/>
              </a:ext>
            </a:extLst>
          </a:blip>
          <a:srcRect r="18651"/>
          <a:stretch/>
        </p:blipFill>
        <p:spPr>
          <a:xfrm>
            <a:off x="2074285" y="828675"/>
            <a:ext cx="9383424" cy="520065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10CC41A-6D01-4337-B35E-0C12F4757C54}"/>
              </a:ext>
            </a:extLst>
          </p:cNvPr>
          <p:cNvPicPr>
            <a:picLocks noChangeAspect="1"/>
          </p:cNvPicPr>
          <p:nvPr/>
        </p:nvPicPr>
        <p:blipFill>
          <a:blip r:embed="rId2"/>
          <a:stretch>
            <a:fillRect/>
          </a:stretch>
        </p:blipFill>
        <p:spPr>
          <a:xfrm>
            <a:off x="3214254" y="1243095"/>
            <a:ext cx="6858000" cy="4371809"/>
          </a:xfrm>
          <a:prstGeom prst="rect">
            <a:avLst/>
          </a:prstGeom>
        </p:spPr>
      </p:pic>
    </p:spTree>
    <p:extLst>
      <p:ext uri="{BB962C8B-B14F-4D97-AF65-F5344CB8AC3E}">
        <p14:creationId xmlns:p14="http://schemas.microsoft.com/office/powerpoint/2010/main" val="480947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34EB2B2-96D9-4F30-A001-86863908145A}"/>
              </a:ext>
            </a:extLst>
          </p:cNvPr>
          <p:cNvSpPr txBox="1">
            <a:spLocks noGrp="1"/>
          </p:cNvSpPr>
          <p:nvPr>
            <p:ph type="title"/>
          </p:nvPr>
        </p:nvSpPr>
        <p:spPr>
          <a:xfrm>
            <a:off x="1639887" y="306222"/>
            <a:ext cx="8912225" cy="12811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t>Insights :</a:t>
            </a:r>
            <a:endParaRPr lang="en-IN" sz="4000" dirty="0"/>
          </a:p>
        </p:txBody>
      </p:sp>
      <p:sp>
        <p:nvSpPr>
          <p:cNvPr id="5" name="Content Placeholder 2">
            <a:extLst>
              <a:ext uri="{FF2B5EF4-FFF2-40B4-BE49-F238E27FC236}">
                <a16:creationId xmlns:a16="http://schemas.microsoft.com/office/drawing/2014/main" id="{56FC672B-B57A-4617-9DB6-5C010B2E8D66}"/>
              </a:ext>
            </a:extLst>
          </p:cNvPr>
          <p:cNvSpPr txBox="1">
            <a:spLocks noGrp="1"/>
          </p:cNvSpPr>
          <p:nvPr>
            <p:ph idx="1"/>
          </p:nvPr>
        </p:nvSpPr>
        <p:spPr>
          <a:xfrm>
            <a:off x="1636713" y="1828800"/>
            <a:ext cx="8915400" cy="377825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In this graph we can see that number of records of Non-fiction books is more than the number of records of Fiction books. </a:t>
            </a:r>
          </a:p>
          <a:p>
            <a:r>
              <a:rPr lang="en-US" sz="2000" dirty="0"/>
              <a:t>Notice that 310 records of Non-fiction books have been recorded and 240 records of Fiction books have been recorded.</a:t>
            </a:r>
          </a:p>
          <a:p>
            <a:r>
              <a:rPr lang="en-US" sz="2000" dirty="0"/>
              <a:t>So, about 55.07% of books recorded are non-fiction and about 44.93% of books recorded are fiction.</a:t>
            </a:r>
            <a:endParaRPr lang="en-IN" sz="2000" dirty="0"/>
          </a:p>
        </p:txBody>
      </p:sp>
    </p:spTree>
    <p:extLst>
      <p:ext uri="{BB962C8B-B14F-4D97-AF65-F5344CB8AC3E}">
        <p14:creationId xmlns:p14="http://schemas.microsoft.com/office/powerpoint/2010/main" val="2565745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3" descr="Reviews vs price">
            <a:extLst>
              <a:ext uri="{FF2B5EF4-FFF2-40B4-BE49-F238E27FC236}">
                <a16:creationId xmlns:a16="http://schemas.microsoft.com/office/drawing/2014/main" id="{C794B10B-3376-4F06-B390-8E2C06AD39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4159" y="1256001"/>
            <a:ext cx="9258300" cy="5038725"/>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6E901D2-AEA4-42BE-A4AB-FF08FA344ECC}"/>
              </a:ext>
            </a:extLst>
          </p:cNvPr>
          <p:cNvPicPr>
            <a:picLocks noChangeAspect="1"/>
          </p:cNvPicPr>
          <p:nvPr/>
        </p:nvPicPr>
        <p:blipFill>
          <a:blip r:embed="rId2"/>
          <a:stretch>
            <a:fillRect/>
          </a:stretch>
        </p:blipFill>
        <p:spPr>
          <a:xfrm>
            <a:off x="2989482" y="937865"/>
            <a:ext cx="8094153" cy="4982270"/>
          </a:xfrm>
          <a:prstGeom prst="rect">
            <a:avLst/>
          </a:prstGeom>
        </p:spPr>
      </p:pic>
    </p:spTree>
    <p:extLst>
      <p:ext uri="{BB962C8B-B14F-4D97-AF65-F5344CB8AC3E}">
        <p14:creationId xmlns:p14="http://schemas.microsoft.com/office/powerpoint/2010/main" val="1469998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7FF317-7507-4A0A-98AD-0C065AF7E738}"/>
              </a:ext>
            </a:extLst>
          </p:cNvPr>
          <p:cNvSpPr>
            <a:spLocks noGrp="1"/>
          </p:cNvSpPr>
          <p:nvPr>
            <p:ph idx="1"/>
          </p:nvPr>
        </p:nvSpPr>
        <p:spPr>
          <a:xfrm>
            <a:off x="1636712" y="1939636"/>
            <a:ext cx="8915400" cy="2895600"/>
          </a:xfrm>
        </p:spPr>
        <p:txBody>
          <a:bodyPr/>
          <a:lstStyle/>
          <a:p>
            <a:r>
              <a:rPr lang="en-US" dirty="0"/>
              <a:t>Here we can see that</a:t>
            </a:r>
            <a:r>
              <a:rPr lang="en-US" b="0" i="0" dirty="0">
                <a:effectLst/>
              </a:rPr>
              <a:t> the price of most of the books are below 25,and they have similar number of reviews. </a:t>
            </a:r>
          </a:p>
          <a:p>
            <a:r>
              <a:rPr lang="en-US" b="0" i="0" dirty="0">
                <a:effectLst/>
              </a:rPr>
              <a:t>Also, the books having lower price have better reviews as compared to the higher price segment.</a:t>
            </a:r>
          </a:p>
          <a:p>
            <a:r>
              <a:rPr lang="en-US" dirty="0"/>
              <a:t>As we move forward with the price, no. of reviews getting down .</a:t>
            </a:r>
          </a:p>
          <a:p>
            <a:r>
              <a:rPr lang="en-US" b="0" i="0" dirty="0">
                <a:effectLst/>
              </a:rPr>
              <a:t>So, we can conclude that the readers prefer the cheaper books and loving the content too.</a:t>
            </a:r>
          </a:p>
          <a:p>
            <a:pPr marL="0" indent="0">
              <a:buNone/>
            </a:pPr>
            <a:endParaRPr lang="en-US" b="0" i="0" dirty="0">
              <a:effectLst/>
            </a:endParaRPr>
          </a:p>
          <a:p>
            <a:endParaRPr lang="en-US" b="0" i="0" dirty="0">
              <a:effectLst/>
            </a:endParaRPr>
          </a:p>
          <a:p>
            <a:endParaRPr lang="en-IN" dirty="0"/>
          </a:p>
        </p:txBody>
      </p:sp>
      <p:sp>
        <p:nvSpPr>
          <p:cNvPr id="4" name="Title 1">
            <a:extLst>
              <a:ext uri="{FF2B5EF4-FFF2-40B4-BE49-F238E27FC236}">
                <a16:creationId xmlns:a16="http://schemas.microsoft.com/office/drawing/2014/main" id="{F6CCB0A6-30C2-4EEF-950A-35E53767FE53}"/>
              </a:ext>
            </a:extLst>
          </p:cNvPr>
          <p:cNvSpPr txBox="1">
            <a:spLocks noGrp="1"/>
          </p:cNvSpPr>
          <p:nvPr>
            <p:ph type="title"/>
          </p:nvPr>
        </p:nvSpPr>
        <p:spPr>
          <a:xfrm>
            <a:off x="1639887" y="416070"/>
            <a:ext cx="8912225" cy="12811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t>Insights :</a:t>
            </a:r>
            <a:endParaRPr lang="en-IN" sz="4000" dirty="0"/>
          </a:p>
        </p:txBody>
      </p:sp>
    </p:spTree>
    <p:extLst>
      <p:ext uri="{BB962C8B-B14F-4D97-AF65-F5344CB8AC3E}">
        <p14:creationId xmlns:p14="http://schemas.microsoft.com/office/powerpoint/2010/main" val="2979039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lide4" descr="Reviews by author">
            <a:extLst>
              <a:ext uri="{FF2B5EF4-FFF2-40B4-BE49-F238E27FC236}">
                <a16:creationId xmlns:a16="http://schemas.microsoft.com/office/drawing/2014/main" id="{26E9721E-7F93-424B-B13D-B301A589B5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7264" y="1057275"/>
            <a:ext cx="8772525" cy="5353050"/>
          </a:xfrm>
          <a:prstGeom prst="rect">
            <a:avLst/>
          </a:prstGeom>
        </p:spPr>
      </p:pic>
    </p:spTree>
    <p:extLst>
      <p:ext uri="{BB962C8B-B14F-4D97-AF65-F5344CB8AC3E}">
        <p14:creationId xmlns:p14="http://schemas.microsoft.com/office/powerpoint/2010/main" val="9599258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127</TotalTime>
  <Words>660</Words>
  <Application>Microsoft Office PowerPoint</Application>
  <PresentationFormat>Widescreen</PresentationFormat>
  <Paragraphs>40</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Algerian</vt:lpstr>
      <vt:lpstr>Amasis MT Pro Light</vt:lpstr>
      <vt:lpstr>Arial</vt:lpstr>
      <vt:lpstr>Century Gothic</vt:lpstr>
      <vt:lpstr>Wingdings 3</vt:lpstr>
      <vt:lpstr>Wisp</vt:lpstr>
      <vt:lpstr>Name : Viraj Vilas Parab Roll no : 8 College name : B.K.Birla College, Kalyan Topic name : Amazon Top 50 Bestselling Books 2009 -2019 Kaggle link : https://www.kaggle.com/raquelilarri/amazon-top-50-bestselling-books-2009-2019 </vt:lpstr>
      <vt:lpstr>PowerPoint Presentation</vt:lpstr>
      <vt:lpstr>PowerPoint Presentation</vt:lpstr>
      <vt:lpstr>PowerPoint Presentation</vt:lpstr>
      <vt:lpstr>Insights :</vt:lpstr>
      <vt:lpstr>PowerPoint Presentation</vt:lpstr>
      <vt:lpstr>PowerPoint Presentation</vt:lpstr>
      <vt:lpstr>Insights :</vt:lpstr>
      <vt:lpstr>PowerPoint Presentation</vt:lpstr>
      <vt:lpstr>PowerPoint Presentation</vt:lpstr>
      <vt:lpstr>Insights :</vt:lpstr>
      <vt:lpstr>PowerPoint Presentation</vt:lpstr>
      <vt:lpstr>PowerPoint Presentation</vt:lpstr>
      <vt:lpstr>Insights :</vt:lpstr>
      <vt:lpstr>PowerPoint Presentation</vt:lpstr>
      <vt:lpstr>PowerPoint Presentation</vt:lpstr>
      <vt:lpstr>Insights :</vt:lpstr>
      <vt:lpstr>Conclusion and business decision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 Viraj Vilas Parab Roll no : 8 College name : B.K.Birla College, Kalyan Topic name : Amazon Top 50 Bestselling Books 2009 -2019 Kaggle link : https://www.kaggle.com/raquelilarri/amazon-top-50-bestselling-books-2009-2019 </dc:title>
  <dc:creator/>
  <cp:lastModifiedBy>Viraj Parab</cp:lastModifiedBy>
  <cp:revision>1</cp:revision>
  <dcterms:created xsi:type="dcterms:W3CDTF">2022-02-08T08:59:08Z</dcterms:created>
  <dcterms:modified xsi:type="dcterms:W3CDTF">2022-02-08T11:07:05Z</dcterms:modified>
</cp:coreProperties>
</file>