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6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CDD2-3B1C-054D-B718-9538E0665C4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95300-DABB-C24D-859E-5ED47D8F1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2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2F0A-79E8-C04F-B9F4-115C1EA357DA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530C-0599-6946-B211-2EC8CE5D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1DE32-0540-A24D-90E0-443C4D44A14D}"/>
              </a:ext>
            </a:extLst>
          </p:cNvPr>
          <p:cNvSpPr/>
          <p:nvPr/>
        </p:nvSpPr>
        <p:spPr>
          <a:xfrm>
            <a:off x="912812" y="142876"/>
            <a:ext cx="917575" cy="15430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2097F-4734-F44C-ACE9-F6FCBF5E1C83}"/>
              </a:ext>
            </a:extLst>
          </p:cNvPr>
          <p:cNvSpPr txBox="1"/>
          <p:nvPr/>
        </p:nvSpPr>
        <p:spPr>
          <a:xfrm>
            <a:off x="995361" y="142875"/>
            <a:ext cx="75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Policy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B4A9633-DEE7-DE48-A5B0-5FD01776D088}"/>
              </a:ext>
            </a:extLst>
          </p:cNvPr>
          <p:cNvSpPr/>
          <p:nvPr/>
        </p:nvSpPr>
        <p:spPr>
          <a:xfrm>
            <a:off x="1023936" y="666522"/>
            <a:ext cx="695325" cy="612775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851B1-2843-ED4B-B768-1589B39B9D2B}"/>
              </a:ext>
            </a:extLst>
          </p:cNvPr>
          <p:cNvSpPr/>
          <p:nvPr/>
        </p:nvSpPr>
        <p:spPr>
          <a:xfrm>
            <a:off x="0" y="0"/>
            <a:ext cx="2743200" cy="1828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67CB1-343E-3648-99F4-C94DD824BB5C}"/>
              </a:ext>
            </a:extLst>
          </p:cNvPr>
          <p:cNvSpPr txBox="1"/>
          <p:nvPr/>
        </p:nvSpPr>
        <p:spPr>
          <a:xfrm>
            <a:off x="-4763" y="-17471"/>
            <a:ext cx="68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55479-094A-9143-9E5F-FA8F0D82BBBF}"/>
                  </a:ext>
                </a:extLst>
              </p:cNvPr>
              <p:cNvSpPr txBox="1"/>
              <p:nvPr/>
            </p:nvSpPr>
            <p:spPr>
              <a:xfrm>
                <a:off x="1109639" y="825500"/>
                <a:ext cx="467756" cy="225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55479-094A-9143-9E5F-FA8F0D8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39" y="825500"/>
                <a:ext cx="467756" cy="225639"/>
              </a:xfrm>
              <a:prstGeom prst="rect">
                <a:avLst/>
              </a:prstGeom>
              <a:blipFill>
                <a:blip r:embed="rId2"/>
                <a:stretch>
                  <a:fillRect l="-2632" r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FC725E9-02EB-2D48-961B-6D6D534E060E}"/>
              </a:ext>
            </a:extLst>
          </p:cNvPr>
          <p:cNvSpPr/>
          <p:nvPr/>
        </p:nvSpPr>
        <p:spPr>
          <a:xfrm>
            <a:off x="136525" y="284838"/>
            <a:ext cx="635000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C3D5B9-5465-5B4D-A289-F5FC679E7AE5}"/>
              </a:ext>
            </a:extLst>
          </p:cNvPr>
          <p:cNvSpPr/>
          <p:nvPr/>
        </p:nvSpPr>
        <p:spPr>
          <a:xfrm>
            <a:off x="139700" y="666522"/>
            <a:ext cx="635000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F2883-6CD5-AF44-B1D7-BFB73EF0A2AF}"/>
              </a:ext>
            </a:extLst>
          </p:cNvPr>
          <p:cNvSpPr/>
          <p:nvPr/>
        </p:nvSpPr>
        <p:spPr>
          <a:xfrm>
            <a:off x="139700" y="1322835"/>
            <a:ext cx="635000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C64F-5DCE-FD47-B994-A0A0264AFD95}"/>
              </a:ext>
            </a:extLst>
          </p:cNvPr>
          <p:cNvCxnSpPr>
            <a:stCxn id="10" idx="3"/>
            <a:endCxn id="6" idx="2"/>
          </p:cNvCxnSpPr>
          <p:nvPr/>
        </p:nvCxnSpPr>
        <p:spPr>
          <a:xfrm>
            <a:off x="771525" y="386666"/>
            <a:ext cx="254568" cy="58624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1AF7B5-816C-704D-B06F-13B5233414F2}"/>
              </a:ext>
            </a:extLst>
          </p:cNvPr>
          <p:cNvCxnSpPr>
            <a:stCxn id="11" idx="3"/>
            <a:endCxn id="6" idx="2"/>
          </p:cNvCxnSpPr>
          <p:nvPr/>
        </p:nvCxnSpPr>
        <p:spPr>
          <a:xfrm>
            <a:off x="774700" y="768350"/>
            <a:ext cx="251393" cy="204560"/>
          </a:xfrm>
          <a:prstGeom prst="straightConnector1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C2EBD-8F3F-494F-B597-C04C954FA19F}"/>
              </a:ext>
            </a:extLst>
          </p:cNvPr>
          <p:cNvCxnSpPr>
            <a:stCxn id="12" idx="3"/>
            <a:endCxn id="6" idx="2"/>
          </p:cNvCxnSpPr>
          <p:nvPr/>
        </p:nvCxnSpPr>
        <p:spPr>
          <a:xfrm flipV="1">
            <a:off x="774700" y="972910"/>
            <a:ext cx="251393" cy="4517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74CC6A-F15F-904A-8212-AB47304F0BB2}"/>
              </a:ext>
            </a:extLst>
          </p:cNvPr>
          <p:cNvSpPr txBox="1"/>
          <p:nvPr/>
        </p:nvSpPr>
        <p:spPr>
          <a:xfrm rot="5400000">
            <a:off x="282816" y="990099"/>
            <a:ext cx="42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C6277-C56E-3047-A1F9-A54010539C01}"/>
              </a:ext>
            </a:extLst>
          </p:cNvPr>
          <p:cNvSpPr/>
          <p:nvPr/>
        </p:nvSpPr>
        <p:spPr>
          <a:xfrm>
            <a:off x="1971674" y="288013"/>
            <a:ext cx="714373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6C3CB-1AAD-F848-9E16-A6969F0C792F}"/>
              </a:ext>
            </a:extLst>
          </p:cNvPr>
          <p:cNvSpPr/>
          <p:nvPr/>
        </p:nvSpPr>
        <p:spPr>
          <a:xfrm>
            <a:off x="1971675" y="666522"/>
            <a:ext cx="714374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14437-8D7F-154B-9C57-5880C430474F}"/>
              </a:ext>
            </a:extLst>
          </p:cNvPr>
          <p:cNvSpPr/>
          <p:nvPr/>
        </p:nvSpPr>
        <p:spPr>
          <a:xfrm>
            <a:off x="1971674" y="1322835"/>
            <a:ext cx="714375" cy="203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342E-2AA8-2F46-ACF9-9FB0AA152658}"/>
              </a:ext>
            </a:extLst>
          </p:cNvPr>
          <p:cNvSpPr txBox="1"/>
          <p:nvPr/>
        </p:nvSpPr>
        <p:spPr>
          <a:xfrm rot="5400000">
            <a:off x="2114791" y="990099"/>
            <a:ext cx="42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B0F16C-DB66-F24E-BBCD-58520B313522}"/>
              </a:ext>
            </a:extLst>
          </p:cNvPr>
          <p:cNvCxnSpPr>
            <a:cxnSpLocks/>
            <a:stCxn id="6" idx="0"/>
            <a:endCxn id="20" idx="1"/>
          </p:cNvCxnSpPr>
          <p:nvPr/>
        </p:nvCxnSpPr>
        <p:spPr>
          <a:xfrm flipV="1">
            <a:off x="1718682" y="389841"/>
            <a:ext cx="252992" cy="583069"/>
          </a:xfrm>
          <a:prstGeom prst="straightConnector1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54F4A-2D29-FC42-974F-ABC6FA1BAFC7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1718682" y="768350"/>
            <a:ext cx="252993" cy="204560"/>
          </a:xfrm>
          <a:prstGeom prst="straightConnector1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62ED34-D4B9-1648-9D3A-A5A55A6FF7E2}"/>
              </a:ext>
            </a:extLst>
          </p:cNvPr>
          <p:cNvCxnSpPr>
            <a:cxnSpLocks/>
            <a:stCxn id="6" idx="0"/>
            <a:endCxn id="22" idx="1"/>
          </p:cNvCxnSpPr>
          <p:nvPr/>
        </p:nvCxnSpPr>
        <p:spPr>
          <a:xfrm>
            <a:off x="1718682" y="972910"/>
            <a:ext cx="252992" cy="45175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Li</dc:creator>
  <cp:lastModifiedBy>Sheng Li</cp:lastModifiedBy>
  <cp:revision>3</cp:revision>
  <cp:lastPrinted>2019-03-19T01:55:39Z</cp:lastPrinted>
  <dcterms:created xsi:type="dcterms:W3CDTF">2019-03-19T01:41:01Z</dcterms:created>
  <dcterms:modified xsi:type="dcterms:W3CDTF">2019-03-19T02:24:43Z</dcterms:modified>
</cp:coreProperties>
</file>