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8930-8FC5-5549-BB3B-FD9F9057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1D8A4-88A1-3842-940B-04AF8597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EDFC-B511-674D-A250-73EA27FC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F097-C630-A24E-9A91-96EFCEA4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4E9E-8728-5341-9F64-323F4737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4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D989-D42E-3945-9CD3-A2E51FC3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7BE59-EB7F-484C-A5B8-0964053B2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71D2-2412-8943-BDB5-989CC75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68E1-393A-C740-8E90-05A45A4A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FD5A-C31C-1049-852D-56B365E2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3DA29-3AF8-1642-93FF-09063F932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8415D-E1ED-6147-9379-C3CD6553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CFB5-F924-8349-B2D1-9CB8DF33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D9D5-B6CE-F843-8EAE-400C732A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A1F9-DBCB-CD4F-826E-052FF691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A7D9-0162-5041-8CDD-6B868300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192-3001-4C4E-A146-9584CF64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0C7B-36F3-9146-8406-45DACB92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86DF-4264-5C42-A167-C467CF4D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DB23-8046-954F-9271-AC4A60AC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F989-079E-F743-82E2-C07CDB7C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05DD-1D66-6340-AD37-8239A974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A701-92BF-BB40-83E8-3D9A81F7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346D-8DA8-2C46-A3DD-7ACF6496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E1C2-E18B-2140-834E-10851192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65F0-3494-8A45-BB60-4A5CEC21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30E8-0A02-6342-9B1C-1DFA42B9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017FD-59C6-C642-9129-3D3C16231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5C483-A0D5-544F-80F6-C20904C3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73C96-D2D4-AB4D-ACD1-18A30BB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9E20-7181-E147-9EDE-4813E2AB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BF9-C638-D546-816E-747E6C86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0E5A9-37DB-6B45-AAC5-CC98A014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2B3AF-66D6-E64A-B74D-1822ED3F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A2FC2-78F3-704B-9E1D-EE0051DA2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61F51-D19C-9C49-85F4-E9F185C99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B6D77-BF10-684D-ACD4-FC2E0E55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7D3F5-9F47-654D-BF2F-B39C0CF9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560C0-44CC-764A-BCB1-6D745CDC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A382-F826-214C-952D-294B607A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14F9A-E753-4C49-B439-E60F03EF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42C92-0C4D-9642-ABF6-85BFAC80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D52B0-71DA-9045-8EA2-5132B471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38895-7BBC-1B45-8D7E-07A7409B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AF05-7D9F-5F4E-BB01-279C9212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1546-DBA7-CB4C-B859-1BD2E28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19C8-0DD7-BB43-9D7B-26757C43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870D-A7C9-D245-AE2A-B4E32A9D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838A-C191-C245-B202-E21C5DBC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B896-ED6F-FC41-80BF-F40CA5A5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6617F-4C30-AC48-A148-566121EC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41CE-133D-AC45-A09B-83193B2E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9CB9-80B0-7A4C-AE3F-306389D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6663-5EBB-B34A-883E-63A7237E5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1CE89-0878-0C40-8D64-14F5F649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4504-5E3E-8248-90D0-D26A2418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ED713-5CF4-0745-886D-B35A6B4C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39547-803C-5A44-AE0A-6A11A5E7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E2A44-ADC9-F841-8DE8-BE2BBC79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ADFE-62E0-0043-9BDC-0074E72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392B-AD72-B24B-8E7C-41ECE73E3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DF74-4CB6-F441-A9E3-D8CB2209EED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F21A-B389-7C4F-AA65-1379A978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C64A-3154-4349-9197-5B0C4326B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8593-9004-014D-AE1F-1BC3BAC4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0DE8A-CB8F-C543-8C5F-EF931BB2851B}"/>
              </a:ext>
            </a:extLst>
          </p:cNvPr>
          <p:cNvSpPr txBox="1"/>
          <p:nvPr/>
        </p:nvSpPr>
        <p:spPr>
          <a:xfrm>
            <a:off x="1469571" y="28847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F4F1B-F020-4741-8B96-2F056C5E6BB2}"/>
                  </a:ext>
                </a:extLst>
              </p:cNvPr>
              <p:cNvSpPr/>
              <p:nvPr/>
            </p:nvSpPr>
            <p:spPr>
              <a:xfrm>
                <a:off x="2971800" y="2840780"/>
                <a:ext cx="1001486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F4F1B-F020-4741-8B96-2F056C5E6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40780"/>
                <a:ext cx="1001486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F8837E6-4120-894C-9724-0476D511B5CA}"/>
              </a:ext>
            </a:extLst>
          </p:cNvPr>
          <p:cNvSpPr txBox="1"/>
          <p:nvPr/>
        </p:nvSpPr>
        <p:spPr>
          <a:xfrm>
            <a:off x="2652445" y="361969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(standard BBB)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8DDCA2-396C-2848-B6EC-2FA7FA137270}"/>
                  </a:ext>
                </a:extLst>
              </p:cNvPr>
              <p:cNvSpPr txBox="1"/>
              <p:nvPr/>
            </p:nvSpPr>
            <p:spPr>
              <a:xfrm>
                <a:off x="3185925" y="1367134"/>
                <a:ext cx="573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8DDCA2-396C-2848-B6EC-2FA7FA13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25" y="1367134"/>
                <a:ext cx="573234" cy="369332"/>
              </a:xfrm>
              <a:prstGeom prst="rect">
                <a:avLst/>
              </a:prstGeom>
              <a:blipFill>
                <a:blip r:embed="rId3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464FD-4710-954F-B291-78CA51C6A9EB}"/>
                  </a:ext>
                </a:extLst>
              </p:cNvPr>
              <p:cNvSpPr txBox="1"/>
              <p:nvPr/>
            </p:nvSpPr>
            <p:spPr>
              <a:xfrm>
                <a:off x="3270340" y="2149732"/>
                <a:ext cx="404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464FD-4710-954F-B291-78CA51C6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0" y="2149732"/>
                <a:ext cx="40440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2B06ED-0030-EF44-9E70-31CCA2C79A7C}"/>
                  </a:ext>
                </a:extLst>
              </p:cNvPr>
              <p:cNvSpPr txBox="1"/>
              <p:nvPr/>
            </p:nvSpPr>
            <p:spPr>
              <a:xfrm>
                <a:off x="5067806" y="2771375"/>
                <a:ext cx="515333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2B06ED-0030-EF44-9E70-31CCA2C7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06" y="2771375"/>
                <a:ext cx="515333" cy="394019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F0FD4E6-55F8-0C44-AE2D-5E44F2AB4BAA}"/>
              </a:ext>
            </a:extLst>
          </p:cNvPr>
          <p:cNvSpPr txBox="1"/>
          <p:nvPr/>
        </p:nvSpPr>
        <p:spPr>
          <a:xfrm>
            <a:off x="4851624" y="3826720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2ED605-B826-794E-AC1D-5CBFDADE0A4E}"/>
                  </a:ext>
                </a:extLst>
              </p:cNvPr>
              <p:cNvSpPr txBox="1"/>
              <p:nvPr/>
            </p:nvSpPr>
            <p:spPr>
              <a:xfrm>
                <a:off x="7112997" y="2149732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2ED605-B826-794E-AC1D-5CBFDADE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97" y="2149732"/>
                <a:ext cx="3789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9D94-7F9B-1443-9B82-B7F611E303E6}"/>
                  </a:ext>
                </a:extLst>
              </p:cNvPr>
              <p:cNvSpPr txBox="1"/>
              <p:nvPr/>
            </p:nvSpPr>
            <p:spPr>
              <a:xfrm>
                <a:off x="6975042" y="1362482"/>
                <a:ext cx="654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9D94-7F9B-1443-9B82-B7F611E3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42" y="1362482"/>
                <a:ext cx="654859" cy="369332"/>
              </a:xfrm>
              <a:prstGeom prst="rect">
                <a:avLst/>
              </a:prstGeom>
              <a:blipFill>
                <a:blip r:embed="rId7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50962A-E4A8-2241-A566-4CC16B29B8EE}"/>
                  </a:ext>
                </a:extLst>
              </p:cNvPr>
              <p:cNvSpPr/>
              <p:nvPr/>
            </p:nvSpPr>
            <p:spPr>
              <a:xfrm>
                <a:off x="6801729" y="2841171"/>
                <a:ext cx="1001486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50962A-E4A8-2241-A566-4CC16B29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29" y="2841171"/>
                <a:ext cx="1001486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FAC69A0-FBE2-404D-BF79-BA09CDBFE620}"/>
              </a:ext>
            </a:extLst>
          </p:cNvPr>
          <p:cNvSpPr txBox="1"/>
          <p:nvPr/>
        </p:nvSpPr>
        <p:spPr>
          <a:xfrm>
            <a:off x="8653378" y="288471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DAC52F-86C8-9147-8BA9-5C0D7D52A81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41550" y="3069380"/>
            <a:ext cx="83025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66994-E1FD-7D4B-82C8-DDD73063612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472542" y="3297980"/>
            <a:ext cx="1" cy="32171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700B4B-F2BD-914E-BF43-0B2939313C48}"/>
              </a:ext>
            </a:extLst>
          </p:cNvPr>
          <p:cNvCxnSpPr>
            <a:cxnSpLocks/>
          </p:cNvCxnSpPr>
          <p:nvPr/>
        </p:nvCxnSpPr>
        <p:spPr>
          <a:xfrm flipV="1">
            <a:off x="4132962" y="3165395"/>
            <a:ext cx="934844" cy="72422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AFD39C-C0C7-674B-A798-24CBDFC8378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5325472" y="3165394"/>
            <a:ext cx="1" cy="66132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C45DB8-42EF-A640-A6B0-94F64EFFAA7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72542" y="1736466"/>
            <a:ext cx="1" cy="41326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5CCEE9-FFB0-DB48-8819-D0BAE0A7303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472543" y="2519064"/>
            <a:ext cx="0" cy="32171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B350E7-34A6-E94A-9EA7-C1FC9C57C6B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583139" y="2416629"/>
            <a:ext cx="1391903" cy="55175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424C63-9A8A-1947-AAA2-BD4069AB60D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74745" y="2334398"/>
            <a:ext cx="3300297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7AC436-3F06-374B-BB5E-5EF8E6DB308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7302472" y="1731814"/>
            <a:ext cx="0" cy="41791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24BE80-C10F-F64C-818C-CCD61431281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02472" y="2519064"/>
            <a:ext cx="0" cy="322107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ED9B87-72B1-AA44-AE11-E83DC07FE76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803215" y="3069380"/>
            <a:ext cx="850163" cy="39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443178D-D283-7A4C-945E-2816FEE9350F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16200000" flipH="1">
            <a:off x="4531854" y="527752"/>
            <a:ext cx="44325" cy="5496911"/>
          </a:xfrm>
          <a:prstGeom prst="bentConnector3">
            <a:avLst>
              <a:gd name="adj1" fmla="val 3021830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16E045-E117-BE41-A11E-53E593160CF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674745" y="2334398"/>
            <a:ext cx="1393061" cy="633987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29D8E5-1439-704F-9921-D78C709AF952}"/>
              </a:ext>
            </a:extLst>
          </p:cNvPr>
          <p:cNvSpPr txBox="1"/>
          <p:nvPr/>
        </p:nvSpPr>
        <p:spPr>
          <a:xfrm>
            <a:off x="3534704" y="17360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643DFE-1733-F24E-A974-AFE21D4F4EBF}"/>
              </a:ext>
            </a:extLst>
          </p:cNvPr>
          <p:cNvSpPr txBox="1"/>
          <p:nvPr/>
        </p:nvSpPr>
        <p:spPr>
          <a:xfrm>
            <a:off x="7351133" y="1704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050E10-FE4A-2044-A8C3-0826D83C647E}"/>
              </a:ext>
            </a:extLst>
          </p:cNvPr>
          <p:cNvSpPr txBox="1"/>
          <p:nvPr/>
        </p:nvSpPr>
        <p:spPr>
          <a:xfrm>
            <a:off x="7399349" y="240990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2CBD1-7B6F-E845-917A-CAD91C03A953}"/>
              </a:ext>
            </a:extLst>
          </p:cNvPr>
          <p:cNvSpPr txBox="1"/>
          <p:nvPr/>
        </p:nvSpPr>
        <p:spPr>
          <a:xfrm>
            <a:off x="2037475" y="24353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</a:t>
            </a:r>
          </a:p>
        </p:txBody>
      </p:sp>
    </p:spTree>
    <p:extLst>
      <p:ext uri="{BB962C8B-B14F-4D97-AF65-F5344CB8AC3E}">
        <p14:creationId xmlns:p14="http://schemas.microsoft.com/office/powerpoint/2010/main" val="35366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Li</dc:creator>
  <cp:lastModifiedBy>Sheng Li</cp:lastModifiedBy>
  <cp:revision>3</cp:revision>
  <dcterms:created xsi:type="dcterms:W3CDTF">2019-11-17T23:44:18Z</dcterms:created>
  <dcterms:modified xsi:type="dcterms:W3CDTF">2019-11-18T00:32:12Z</dcterms:modified>
</cp:coreProperties>
</file>