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5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72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25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55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91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60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45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94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64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5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3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74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49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20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48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03AF09-0210-45AA-89A0-5899D3AC07E8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63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99ED2-0192-4D70-A81F-0540C9B8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720" y="279117"/>
            <a:ext cx="9235139" cy="3069201"/>
          </a:xfrm>
        </p:spPr>
        <p:txBody>
          <a:bodyPr/>
          <a:lstStyle/>
          <a:p>
            <a:pPr algn="ctr"/>
            <a:r>
              <a:rPr lang="ru-RU" sz="4000" dirty="0"/>
              <a:t>Презентация на тему:</a:t>
            </a:r>
            <a:br>
              <a:rPr lang="ru-RU" sz="4000" dirty="0"/>
            </a:br>
            <a:r>
              <a:rPr lang="ru-RU" sz="4000" dirty="0"/>
              <a:t>Социально-педагогическая работа в социальных учреждениях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1090A8-35D0-42B4-8136-5CCD82DBA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201" y="4069167"/>
            <a:ext cx="8825658" cy="1202079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Выполнил студент группы ДРПК-51</a:t>
            </a:r>
          </a:p>
          <a:p>
            <a:pPr algn="ctr"/>
            <a:r>
              <a:rPr lang="ru-RU" sz="2800" dirty="0"/>
              <a:t>Гоголев Виктор</a:t>
            </a:r>
          </a:p>
        </p:txBody>
      </p:sp>
    </p:spTree>
    <p:extLst>
      <p:ext uri="{BB962C8B-B14F-4D97-AF65-F5344CB8AC3E}">
        <p14:creationId xmlns:p14="http://schemas.microsoft.com/office/powerpoint/2010/main" val="291938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68F5B-5E3D-47E1-951D-76E45C11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304259" cy="1400530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8. Организация культурных и спортивных 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мероприятий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E897D-1242-4208-852C-FCC960A8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293" y="2008094"/>
            <a:ext cx="5675077" cy="4195481"/>
          </a:xfrm>
        </p:spPr>
        <p:txBody>
          <a:bodyPr/>
          <a:lstStyle/>
          <a:p>
            <a:r>
              <a:rPr lang="ru-RU" dirty="0"/>
              <a:t>Проведение культурных и спортивных мероприятий способствует социальной интеграции подопечных, развитию их творческих и физических способностей, укреплению здоровья и улучшению общего самочувствия.</a:t>
            </a:r>
          </a:p>
        </p:txBody>
      </p:sp>
      <p:pic>
        <p:nvPicPr>
          <p:cNvPr id="8196" name="Picture 4" descr="Picture background">
            <a:extLst>
              <a:ext uri="{FF2B5EF4-FFF2-40B4-BE49-F238E27FC236}">
                <a16:creationId xmlns:a16="http://schemas.microsoft.com/office/drawing/2014/main" id="{736DCF5E-303A-4D9A-B676-C5DA2667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6" y="2596842"/>
            <a:ext cx="6033662" cy="402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9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E8B15-B0A3-46B0-984E-65C4FD91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7F09C-A09D-4517-BA59-497041BC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94" y="1434353"/>
            <a:ext cx="10380477" cy="497092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Социально-педагогическая работа в социальных учреждениях требует высокого уровня профессионализма, терпения и понимания особенностей различных категорий подопечных. Социальные педагоги играют ключевую роль в поддержке и реабилитации людей с психическими отклонениями, ОВЗ, беспризорников и других уязвимых групп. Их работа направлена на улучшение качества жизни подопечных, содействие их социальной интеграции и развитие навыков самостоятельной жизни. Эффективное взаимодействие с родственниками, опекунами и другими специалистами также является важным компонентом в достижении этих целей. Таким образом, социально-педагогическая деятельность в социальных учреждениях становится неотъемлемой частью системы социальной защиты и реабилитации.</a:t>
            </a:r>
          </a:p>
        </p:txBody>
      </p:sp>
    </p:spTree>
    <p:extLst>
      <p:ext uri="{BB962C8B-B14F-4D97-AF65-F5344CB8AC3E}">
        <p14:creationId xmlns:p14="http://schemas.microsoft.com/office/powerpoint/2010/main" val="248361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5205F-9588-4348-865C-D7CAE51A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31CE0-F31E-4B5D-AFFB-FEB0900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9" y="1954306"/>
            <a:ext cx="10569386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Социально-педагогическая работа в социальных учреждениях играет важнейшую роль в поддержке и реабилитации различных групп населения, нуждающихся в особом внимании и заботе. Такие учреждения предоставляют помощь людям с психическими отклонениями, ограниченными возможностями здоровья (ОВЗ), беспризорникам и другим уязвимым категориям граждан. Социальный педагог в этих учреждениях обеспечивает всестороннюю поддержку, помогает интегрироваться в общество и улучшить качество жизни своих подопечных.</a:t>
            </a:r>
          </a:p>
        </p:txBody>
      </p:sp>
    </p:spTree>
    <p:extLst>
      <p:ext uri="{BB962C8B-B14F-4D97-AF65-F5344CB8AC3E}">
        <p14:creationId xmlns:p14="http://schemas.microsoft.com/office/powerpoint/2010/main" val="122618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9AF31-E164-4CF4-B1AF-443578CA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1. Психологическая поддержка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8CC8A-16CD-4426-822D-4C3F29D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77" y="1611760"/>
            <a:ext cx="6534617" cy="271630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Социальный педагог оказывает постоянную психологическую поддержку, помогая подопечным справляться с эмоциональными и психическими трудностями, создавая атмосферу доверия и безопасности.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D3CCD00-0933-49CF-99A9-2FEDDE91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44" y="2969912"/>
            <a:ext cx="5332343" cy="35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10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BC5E5-0200-4F1C-878B-3FEA3BF9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2. Работа с людьми с психическими отклонениями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A6EED-09C3-4CB4-BA6A-80E04FEF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977" y="1999131"/>
            <a:ext cx="6490448" cy="2241175"/>
          </a:xfrm>
        </p:spPr>
        <p:txBody>
          <a:bodyPr/>
          <a:lstStyle/>
          <a:p>
            <a:pPr algn="ctr"/>
            <a:r>
              <a:rPr lang="ru-RU" dirty="0"/>
              <a:t>Особое внимание уделяется людям с психическими отклонениями, для которых разрабатываются индивидуальные программы реабилитации и социальной адаптации, проводятся регулярные консультации и терапевтические сессии.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12A13FFB-5EA5-4718-BDB9-DB72DA2E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13" y="2481063"/>
            <a:ext cx="5712587" cy="3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5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963C2-6451-41F6-AE2E-61CEE2D3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3424"/>
            <a:ext cx="9404723" cy="1400530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3. Поддержка людей с ограниченными возможностями здоровья (ОВЗ)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3C729-0E20-46A7-899E-EE8FE4CC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64" y="1673954"/>
            <a:ext cx="5629182" cy="2375647"/>
          </a:xfrm>
        </p:spPr>
        <p:txBody>
          <a:bodyPr/>
          <a:lstStyle/>
          <a:p>
            <a:pPr algn="just"/>
            <a:r>
              <a:rPr lang="ru-RU" dirty="0"/>
              <a:t>Социальные педагоги помогают людям с ОВЗ развивать навыки самостоятельной жизни, организуют занятия по социализации и адаптации, поддерживают мотивацию к обучению и труду.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99137B7B-9A6A-4840-A08A-4CA7418A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831208"/>
            <a:ext cx="5629183" cy="375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067DD-6C17-432A-9D8E-E29565D3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872"/>
            <a:ext cx="12317506" cy="1400530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4. Работа с беспризорниками и детьми-сиротами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CC2B0-06A9-4884-850E-3EA335B2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871" y="2294965"/>
            <a:ext cx="5531224" cy="4195481"/>
          </a:xfrm>
        </p:spPr>
        <p:txBody>
          <a:bodyPr/>
          <a:lstStyle/>
          <a:p>
            <a:pPr algn="ctr"/>
            <a:r>
              <a:rPr lang="ru-RU" dirty="0"/>
              <a:t>Специальные программы направлены на реабилитацию и социализацию беспризорников и детей-сирот. Педагоги помогают им развивать социальные навыки, организуют образовательные и воспитательные мероприятия.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0E1DFC15-5191-40E0-B269-6D1FB08D8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3" y="1687402"/>
            <a:ext cx="5832615" cy="38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5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C32EF-D0DB-4A43-9B34-BD02DFE7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91910" cy="1400530"/>
          </a:xfrm>
        </p:spPr>
        <p:txBody>
          <a:bodyPr/>
          <a:lstStyle/>
          <a:p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5. Профилактика девиантного поведения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6BA30-7302-4578-AA85-1F258AF6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709864" cy="4195481"/>
          </a:xfrm>
        </p:spPr>
        <p:txBody>
          <a:bodyPr/>
          <a:lstStyle/>
          <a:p>
            <a:pPr algn="just"/>
            <a:r>
              <a:rPr lang="ru-RU" dirty="0"/>
              <a:t>Проводятся мероприятия по профилактике девиантного поведения, такие как агрессия, наркомания и правонарушения. Социальный педагог обучает подопечных позитивным моделям поведения и навыкам разрешения конфликтов.</a:t>
            </a:r>
          </a:p>
        </p:txBody>
      </p:sp>
      <p:pic>
        <p:nvPicPr>
          <p:cNvPr id="5124" name="Picture 4" descr="Picture background">
            <a:extLst>
              <a:ext uri="{FF2B5EF4-FFF2-40B4-BE49-F238E27FC236}">
                <a16:creationId xmlns:a16="http://schemas.microsoft.com/office/drawing/2014/main" id="{174C0702-CFB4-4E69-8A3A-CA84867E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91" y="3019350"/>
            <a:ext cx="5194383" cy="338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1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A9DCB-6F42-4FF0-9A39-EC101AF8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6. Индивидуальное консультирование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1655D-9218-4F3A-9849-65C80374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6" y="2209801"/>
            <a:ext cx="6319464" cy="4195481"/>
          </a:xfrm>
        </p:spPr>
        <p:txBody>
          <a:bodyPr/>
          <a:lstStyle/>
          <a:p>
            <a:pPr algn="just"/>
            <a:r>
              <a:rPr lang="ru-RU" dirty="0"/>
              <a:t>Каждый подопечный имеет возможность получить индивидуальные консультации по вопросам личного развития, социальной адаптации и решения текущих проблем, что способствует более глубокому пониманию их потребностей и особенностей.</a:t>
            </a: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C79EC5CF-EEE7-46D2-AA01-843591976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3" y="3429000"/>
            <a:ext cx="5877057" cy="319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05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DBCF0-6AB9-4EF8-8F03-29BCA96E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7. Взаимодействие с родственниками и опекунами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1D921-B74B-46D8-AA2D-484E0F9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136" y="2209801"/>
            <a:ext cx="5082335" cy="4195481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Социальный педагог активно взаимодействует с родственниками и опекунами подопечных, предоставляя им необходимую поддержку и рекомендации по уходу и воспитанию.</a:t>
            </a:r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8BFB9397-3EF0-476B-BC30-C2EE01A5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922048"/>
            <a:ext cx="6293223" cy="41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26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437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Ginto</vt:lpstr>
      <vt:lpstr>Wingdings 3</vt:lpstr>
      <vt:lpstr>Ион</vt:lpstr>
      <vt:lpstr>Презентация на тему: Социально-педагогическая работа в социальных учреждениях </vt:lpstr>
      <vt:lpstr>Введение</vt:lpstr>
      <vt:lpstr>1. Психологическая поддержка </vt:lpstr>
      <vt:lpstr>2. Работа с людьми с психическими отклонениями </vt:lpstr>
      <vt:lpstr>3. Поддержка людей с ограниченными возможностями здоровья (ОВЗ) </vt:lpstr>
      <vt:lpstr>4. Работа с беспризорниками и детьми-сиротами </vt:lpstr>
      <vt:lpstr>5. Профилактика девиантного поведения </vt:lpstr>
      <vt:lpstr>6. Индивидуальное консультирование </vt:lpstr>
      <vt:lpstr>7. Взаимодействие с родственниками и опекунами </vt:lpstr>
      <vt:lpstr>8. Организация культурных и спортивных  мероприятий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Социально-педагогическая работа в социальных учреждениях играет важнейшую роль в поддержке и реабилитации различных групп населения, нуждающихся в особом внимании и заботе. Такие учреждения предоставляют помощь людям с психическими отклонениями, ограниченными возможностями здоровья (ОВЗ), безпризорникам и другим уязвимым категориям граждан. Социальный педагог в этих учреждениях обеспечивает всестороннюю поддержку, помогает интегрироваться в общество и улучшить качество жизни своих подопечных.</dc:title>
  <dc:creator>Viktor Gogolev</dc:creator>
  <cp:lastModifiedBy>Viktor Gogolev</cp:lastModifiedBy>
  <cp:revision>40</cp:revision>
  <dcterms:created xsi:type="dcterms:W3CDTF">2024-12-04T09:16:29Z</dcterms:created>
  <dcterms:modified xsi:type="dcterms:W3CDTF">2024-12-09T17:14:52Z</dcterms:modified>
</cp:coreProperties>
</file>