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ה'/אב/תשפ"א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סינכרון </a:t>
            </a:r>
            <a:r>
              <a:rPr lang="he-IL" dirty="0" smtClean="0"/>
              <a:t>מבט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בקטע וידאו קצר המתאר אינטראקציה חברתית. אנא דרגו בעזרת הסליידר את רמת סנכרון המגע בין הדמויות על סקאלה מ"ללא סנכרון </a:t>
            </a:r>
            <a:r>
              <a:rPr lang="he-IL" dirty="0" smtClean="0"/>
              <a:t>מבט </a:t>
            </a:r>
            <a:r>
              <a:rPr lang="he-IL" dirty="0"/>
              <a:t>כלל" ועד ל"סנכרון </a:t>
            </a:r>
            <a:r>
              <a:rPr lang="he-IL" dirty="0" smtClean="0"/>
              <a:t>מבט </a:t>
            </a:r>
            <a:r>
              <a:rPr lang="he-IL" dirty="0"/>
              <a:t>מקסימלי".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סינכרון מבט מקסימלי הוא קשר עין ישיר בין הדמויות (למשל דמות א' מביטה ישירות בדמות ב', אשר גם </a:t>
            </a:r>
            <a:r>
              <a:rPr lang="he-IL" dirty="0" smtClean="0"/>
              <a:t>מביטה </a:t>
            </a:r>
            <a:r>
              <a:rPr lang="he-IL" dirty="0"/>
              <a:t>ישירות בדמות א')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41" y="5065757"/>
            <a:ext cx="5551970" cy="1667786"/>
          </a:xfrm>
          <a:prstGeom prst="rect">
            <a:avLst/>
          </a:prstGeom>
        </p:spPr>
      </p:pic>
      <p:pic>
        <p:nvPicPr>
          <p:cNvPr id="5122" name="Picture 2" descr="https://lh5.googleusercontent.com/Vm6Y3EQ3BWlC0JpnGnP2GWYmFvlONSvKbzWx2a-TiqlH8ws-xDDbp8Bf9hv47LNuqug1P5yKr-T5wFZY3Aqj0aQ2ES1y9sv4JlmnAAddHWUgYe3rsQzdHO-cegjvCzGqLWnKZw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02" y="3234248"/>
            <a:ext cx="2225523" cy="189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GeOr2hUmIY6EHkGVcvCvKE5ZZEzj6TgN0RBv0OwOUKxfTGqRH5AOkKxIgopnTsT8wI5_4ljZ2UpdMa6poMNMawQ-1KMsKFvTA57hLo9FOdBHXPd08o4kyNCzS3WW1c5d5ys45y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56" y="3296093"/>
            <a:ext cx="2931528" cy="19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בשלב הבא, סינכרון מבט גבוה קיים כאשר שתי הדמויות מביטות באותו אובייקט בו זמנית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6146" name="Picture 2" descr="https://lh3.googleusercontent.com/t7Z5FV4mtgrGb80MM2CGdc57Iz6QWB1zSoZii00TqiDVugnaLpLJc2wQ_MhsQh_LlLJrOdoRIY_H0Xs4snAgBIATvmNT50ipkpStZvIX1VvvwVhmXljTpLRvFAh-_jOkt3okXZt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29" y="2776514"/>
            <a:ext cx="3997688" cy="265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074194" y="5434875"/>
            <a:ext cx="573835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רמה </a:t>
            </a:r>
            <a:r>
              <a:rPr lang="he-IL" dirty="0"/>
              <a:t>נמוכה של סנכרון מבט היא כאשר דמות א' מביטה בדמות ב' ודמות ב' מסיטה את מבטה ונמנעת מיצירת קשר עין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21" y="5187288"/>
            <a:ext cx="5738357" cy="1333616"/>
          </a:xfrm>
          <a:prstGeom prst="rect">
            <a:avLst/>
          </a:prstGeom>
        </p:spPr>
      </p:pic>
      <p:pic>
        <p:nvPicPr>
          <p:cNvPr id="7170" name="Picture 2" descr="https://lh6.googleusercontent.com/qMBKLuBCkNnP77G2K59inZ-HyH-FakPfYNqSF9x_XbT6xN2-8qBIlnpRYGA8v2-QHneIDKLfi0fvT248nxrbC_hXi2a53ui_Pdh73t0WaMoiofZGPSF7aTI9jhP18E1q4owPvN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35" y="3386228"/>
            <a:ext cx="2848156" cy="16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Dt44oYW67i7wkF0nsFLlUk4Lti7Ia8cpjq54sFZY0c5_pNWOCPcV4M0K5SSlfzp21Uy4Q5nWR_AzbR8mkCaBmHwyNW5Nzir7MFRnM0TcrJNgSwVs1hpLR-ji3riG2c3el-8UA-d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79" y="3386228"/>
            <a:ext cx="2720412" cy="16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2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כאשר על המסך מופיעה דמות אחת בלבד או כאשר שתי הדמויות מסיטות מבט, אין כלל סינכרון מבט.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8194" name="Picture 2" descr="https://lh6.googleusercontent.com/Z26laRp8NfxxbBuKiM4Q3Ub3WL2d7DfO-rW5EsU3BpilCv3U6-L6NxOOwwuTMRvH8WmxcwCnxxwlKtTEb41syKxD3qhnEz3EoXpBLSwVKNB48VCckH5P5qDRa-KXhs85xAQb0Tr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42" y="2998695"/>
            <a:ext cx="1350282" cy="236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6ZCv2h2sDx9SctCBkZdHPxURwyP7fUVY-g6vJqfQps14yplJH_nxqvitYiNMqXBwP-36DmPW5by_r2hcuVzwfMZkOkDJmc4GouLOOYbfUW2pfmsXny3wXvnZGK-5984_RqYEyS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9" y="3043361"/>
            <a:ext cx="2941575" cy="22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1_Office Theme</vt:lpstr>
      <vt:lpstr>סינכרון מבט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παρης μπουλακης</cp:lastModifiedBy>
  <cp:revision>1</cp:revision>
  <dcterms:created xsi:type="dcterms:W3CDTF">2021-06-22T09:08:55Z</dcterms:created>
  <dcterms:modified xsi:type="dcterms:W3CDTF">2021-07-14T08:32:36Z</dcterms:modified>
</cp:coreProperties>
</file>