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63149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45966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8604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73118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95852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36223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905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00381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61065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84791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י"ב/תמוז/תשפ"א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01973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5E241-9B1A-4ED9-8724-5E03C726729F}" type="datetimeFigureOut">
              <a:rPr lang="he-IL" smtClean="0"/>
              <a:t>י"ב/תמוז/תשפ"א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FF02-0D8A-4066-B0D0-B32B7F7F542C}" type="slidenum">
              <a:rPr lang="he-IL" smtClean="0"/>
              <a:t>‹#›</a:t>
            </a:fld>
            <a:endParaRPr lang="he-IL"/>
          </a:p>
        </p:txBody>
      </p:sp>
    </p:spTree>
    <p:extLst>
      <p:ext uri="{BB962C8B-B14F-4D97-AF65-F5344CB8AC3E}">
        <p14:creationId xmlns:p14="http://schemas.microsoft.com/office/powerpoint/2010/main" val="27436237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קידוד רמת הסינכרון</a:t>
            </a:r>
            <a:endParaRPr lang="he-IL" dirty="0"/>
          </a:p>
        </p:txBody>
      </p:sp>
      <p:sp>
        <p:nvSpPr>
          <p:cNvPr id="3" name="Content Placeholder 2"/>
          <p:cNvSpPr>
            <a:spLocks noGrp="1"/>
          </p:cNvSpPr>
          <p:nvPr>
            <p:ph idx="1"/>
          </p:nvPr>
        </p:nvSpPr>
        <p:spPr/>
        <p:txBody>
          <a:bodyPr>
            <a:normAutofit/>
          </a:bodyPr>
          <a:lstStyle/>
          <a:p>
            <a:pPr marL="0" indent="0">
              <a:buNone/>
            </a:pPr>
            <a:r>
              <a:rPr lang="he-IL" dirty="0" smtClean="0"/>
              <a:t>אתם </a:t>
            </a:r>
            <a:r>
              <a:rPr lang="he-IL" dirty="0"/>
              <a:t>עומדים לצפות בסרט קצר המתאר אינטראקציה בין דמויות. אנא דרגו בעזרת הסליידר את מידת הסינכרון והתיאום בין הדמויות. רמת סינכרון גבוהה תתרחש כאשר הדמויות מתואמות, שמות לב זו לזו, נעות יחד בתיאום, מעבירות זו לזו מסרים (לא בהכרח מילוליים) וכל דמות מגיבה לאותות ולמחוות מהדמות השניה. </a:t>
            </a:r>
            <a:endParaRPr lang="he-IL" dirty="0" smtClean="0"/>
          </a:p>
          <a:p>
            <a:pPr marL="0" indent="0">
              <a:buNone/>
            </a:pPr>
            <a:r>
              <a:rPr lang="he-IL" dirty="0" smtClean="0"/>
              <a:t>ההקשר </a:t>
            </a:r>
            <a:r>
              <a:rPr lang="he-IL" dirty="0"/>
              <a:t>והרגש בין הדמויות (בין אם חיובי או שלילי) אינם משפיעים על רמת הסינכרון בין הדמויות (=דמויות יכולות להיות בסינכרון גבוה גם במצב כמו ריב או ויכוח, המלווה ברגשות שליליים).</a:t>
            </a:r>
            <a:endParaRPr lang="he-IL" dirty="0"/>
          </a:p>
          <a:p>
            <a:pPr marL="0" indent="0">
              <a:buNone/>
            </a:pPr>
            <a:r>
              <a:rPr lang="he-IL" dirty="0"/>
              <a:t/>
            </a:r>
            <a:br>
              <a:rPr lang="he-IL" dirty="0"/>
            </a:br>
            <a:endParaRPr lang="he-IL" dirty="0"/>
          </a:p>
        </p:txBody>
      </p:sp>
    </p:spTree>
    <p:extLst>
      <p:ext uri="{BB962C8B-B14F-4D97-AF65-F5344CB8AC3E}">
        <p14:creationId xmlns:p14="http://schemas.microsoft.com/office/powerpoint/2010/main" val="310941201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1462</TotalTime>
  <Words>94</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1_Office Theme</vt:lpstr>
      <vt:lpstr>קידוד רמת הסינכרון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הזדהות</dc:title>
  <dc:creator>Adi</dc:creator>
  <cp:lastModifiedBy>Adi</cp:lastModifiedBy>
  <cp:revision>4</cp:revision>
  <dcterms:created xsi:type="dcterms:W3CDTF">2021-06-22T09:18:58Z</dcterms:created>
  <dcterms:modified xsi:type="dcterms:W3CDTF">2021-06-23T09:41:37Z</dcterms:modified>
</cp:coreProperties>
</file>