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49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66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43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118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5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23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8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065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1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73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623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19" y="5193597"/>
            <a:ext cx="5730496" cy="1667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028" y="2734322"/>
            <a:ext cx="5883150" cy="1303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הזדהות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95" y="1426465"/>
            <a:ext cx="106919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אתם </a:t>
            </a:r>
            <a:r>
              <a:rPr lang="he-IL" dirty="0"/>
              <a:t>עומדים לצפות בקטע וידאו קצר המתאר אינטראקציה חברתית. אנא דרגו בעזרת הסליידר עד כמה הנכם מזדהים עם הדמויות בסרט. מרמת הזדהות נמוכה - "אינני מזדהה כלל" ועד לרמת הזדהות גבוהה - "אני מזדהה עם הדמות ומרגיש את מה שהיא חווה</a:t>
            </a:r>
            <a:r>
              <a:rPr lang="he-IL" dirty="0" smtClean="0"/>
              <a:t>"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876122" y="3201222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אינני מזדהה כלל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610600" y="5804671"/>
            <a:ext cx="2743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אני מזדהה לגמרי עם הדמות ומרגיש את מה שהיא חווה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158" y="3668955"/>
            <a:ext cx="5738357" cy="1333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1624" y="3713736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אני מזדהה מעט עם הדמות</a:t>
            </a:r>
            <a:endParaRPr lang="he-I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226821" y="4577420"/>
            <a:ext cx="5738357" cy="1333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8142" y="4670913"/>
            <a:ext cx="33863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אני מזדהה עם הדמות במידה רבה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77956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1_Office Theme</vt:lpstr>
      <vt:lpstr>הזדהות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הזדהות</dc:title>
  <dc:creator>Adi</dc:creator>
  <cp:lastModifiedBy>Adi</cp:lastModifiedBy>
  <cp:revision>1</cp:revision>
  <dcterms:created xsi:type="dcterms:W3CDTF">2021-06-22T09:18:58Z</dcterms:created>
  <dcterms:modified xsi:type="dcterms:W3CDTF">2021-06-22T09:19:14Z</dcterms:modified>
</cp:coreProperties>
</file>