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י"ג/תמוז/תשפ"א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197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י"ג/תמוז/תשפ"א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074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י"ג/תמוז/תשפ"א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530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י"ג/תמוז/תשפ"א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924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י"ג/תמוז/תשפ"א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269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י"ג/תמוז/תשפ"א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072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י"ג/תמוז/תשפ"א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331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י"ג/תמוז/תשפ"א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443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י"ג/תמוז/תשפ"א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840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י"ג/תמוז/תשפ"א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819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י"ג/תמוז/תשפ"א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909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5E241-9B1A-4ED9-8724-5E03C726729F}" type="datetimeFigureOut">
              <a:rPr lang="he-IL" smtClean="0"/>
              <a:t>י"ג/תמוז/תשפ"א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8610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he-IL" dirty="0" smtClean="0"/>
              <a:t>מגע\קירבה פיזית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 smtClean="0"/>
              <a:t>אתם </a:t>
            </a:r>
            <a:r>
              <a:rPr lang="he-IL" dirty="0"/>
              <a:t>עומדים לצפות בקטע וידאו קצר המתאר אינטראקציה חברתית. אנא דרגו בעזרת הסליידר את רמת </a:t>
            </a:r>
            <a:r>
              <a:rPr lang="he-IL" dirty="0" smtClean="0"/>
              <a:t>המגע\קרבה פיזית </a:t>
            </a:r>
            <a:r>
              <a:rPr lang="he-IL" dirty="0"/>
              <a:t>בין הדמויות על סקאלה מ"ללא </a:t>
            </a:r>
            <a:r>
              <a:rPr lang="he-IL" dirty="0" smtClean="0"/>
              <a:t>מגע\קרבה כלל</a:t>
            </a:r>
            <a:r>
              <a:rPr lang="he-IL" dirty="0"/>
              <a:t>" ועד </a:t>
            </a:r>
            <a:r>
              <a:rPr lang="he-IL" dirty="0" smtClean="0"/>
              <a:t>ל"מגע מלא, קרובים מאוד".</a:t>
            </a:r>
            <a:endParaRPr lang="he-IL" dirty="0"/>
          </a:p>
          <a:p>
            <a:pPr marL="0" indent="0">
              <a:buNone/>
            </a:pPr>
            <a:r>
              <a:rPr lang="he-IL" dirty="0"/>
              <a:t/>
            </a:r>
            <a:br>
              <a:rPr lang="he-IL" dirty="0"/>
            </a:br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6753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23" y="193012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מגע מלא וקרבה מקסימלית מוגדר </a:t>
            </a:r>
            <a:r>
              <a:rPr lang="he-IL" dirty="0"/>
              <a:t>כאשר דמות א' ודמות ב' נוגעות זו בזו בו-זמנית. המגע הפיזי יכול להיות בקונטקסט חיובי (חיבוק) או  בקונטקסט שלילי (האבקות).</a:t>
            </a:r>
          </a:p>
          <a:p>
            <a:endParaRPr lang="he-IL" dirty="0"/>
          </a:p>
        </p:txBody>
      </p:sp>
      <p:pic>
        <p:nvPicPr>
          <p:cNvPr id="1027" name="Picture 3" descr="https://lh5.googleusercontent.com/2L3l_eFBv3zD5UYRvADPIRDxnH4zGZGbcrZ4Ve5BJivMDHE_-KMVcET2hET02BEXa7C5Df6NN79EyKRrYoNoIJevoIaFSEWRWgzhHMWWXBwxXihbNJe0YBEjGF3Efnjpk2E5IbY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86" y="3329094"/>
            <a:ext cx="2031990" cy="157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nyljI2gFl2YOVmGwqJPS0X9b-l9_Au6mKRRObyncHajUo3FaIUZ-Vu6VB-Opap_HPGKySDpQ_YYFtJUSHjHEiSCR4sJoPzuwg9Kw2PpckrdBP4ljhU4thb4UiFd0kLwCHNFI_0y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946" y="3317156"/>
            <a:ext cx="2031990" cy="157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lh3.googleusercontent.com/EDVKCFrqTIw-e9FUE_SZdt2AK37CuLd25QBiIfZQzKrRQ6Y6M_E9qzNTevVLZrPI2v-WzGkEEWpT67OuvIfi6ExxaxdiUS_-ODivaqpr6FBPEphtLO8i0uqTlOY3TFRscbhvtIO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932" y="3346569"/>
            <a:ext cx="2027955" cy="157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5.googleusercontent.com/n9lfcFCYP1YzSqbi5ljJ4HRXWdZOCXZoEwYGDbo9akITFVl3sdcsWJAj2axZkLFqQhM27vVOsKyPQVBJw6wFTquEKvjZUdIziMWj5zj7C3vWPizOUO9lBB0ch73VgPtffDT8Jdfu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406" y="3326586"/>
            <a:ext cx="1974916" cy="161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5.googleusercontent.com/2AIcCiMlOKXjKSyfetfGd6h2D8iTGVAWPkaYaPg9Wf67BiVGGtIm6i2nVz6Q9Feb8kboivaZLa2MUqTqo6EO3KgSnR9VsKnBBK3WJ9GdHDgDwyxqYeLD0PtGfIolsWR5lIsdw6A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454" y="3363940"/>
            <a:ext cx="2257561" cy="154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0441" y="5065757"/>
            <a:ext cx="5551970" cy="16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1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23" y="193012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רמה גבוהה של </a:t>
            </a:r>
            <a:r>
              <a:rPr lang="he-IL" dirty="0" smtClean="0"/>
              <a:t> מגע\קרבה </a:t>
            </a:r>
            <a:r>
              <a:rPr lang="he-IL" dirty="0"/>
              <a:t>היא כאשר דמות א' נוגעת בדמות ב', אך דמות ב' אינה מנסה לגעת בדמות א'.</a:t>
            </a:r>
          </a:p>
        </p:txBody>
      </p:sp>
      <p:pic>
        <p:nvPicPr>
          <p:cNvPr id="1032" name="Picture 8" descr="https://lh6.googleusercontent.com/iGwYaH65Uo3n4EbBqoadvqxVGsOUFpxgTvNau7ado8hgDIAMjEEha81jb_95d4H_knOPxpChXeRt6o34rDe_TeCyN6EHzUoyHBskLaux6K-fTKFbXbOWiXO2TkpIzIbbwyDyC_8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86" y="3528921"/>
            <a:ext cx="2751908" cy="173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6.googleusercontent.com/VyW3UfQZ4DqyiSKFxVbfNWXayJo-ymXx-oJ2tGea1tp_voVGzvVCt5yQYxFdDWnh-WJx7yqpSG2EAJL3UHOmknDiuKa5fhrEt4ItnuO79m1T3ZecgBIAR4J4uq0yT6PdhtuLASn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369" y="3528921"/>
            <a:ext cx="2664424" cy="173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5.googleusercontent.com/6Q-HxRIa-Gn_NGLD7D2v3KYowB69YkAvGJXvRD8MAJjTPsgDRm64F0xk54J5DwA-iUBoLgbukLWyIfoPrI8u7gkVEnyLTXKLk-7KDik1hzuDPUjdIkzf8BBfn2IQuM3kPVNyRyN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588" y="3528921"/>
            <a:ext cx="2492888" cy="173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2964019" y="5361461"/>
            <a:ext cx="5738357" cy="13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5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23" y="193012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כאשר שתי הדמויות רוכנות זו אל זו אך אין מגע ישיר, רמת סנכרון המגע נמוכה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821" y="5187288"/>
            <a:ext cx="5738357" cy="1333616"/>
          </a:xfrm>
          <a:prstGeom prst="rect">
            <a:avLst/>
          </a:prstGeom>
        </p:spPr>
      </p:pic>
      <p:pic>
        <p:nvPicPr>
          <p:cNvPr id="3074" name="Picture 2" descr="https://lh6.googleusercontent.com/7iYCVf_8WHoVZxPboT6cwITDV918OyrjIQSA2f67HcPeGAmAYDzuXbnJbI0bdRg6cnhFYMTBnNjpdrEG-yZ-flVcpkwCuFylobNXNo4yMMQG6dpGwRbhLBGBKGK8QgMfZmkyKCz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509" y="3149909"/>
            <a:ext cx="2355371" cy="177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4.googleusercontent.com/tWdMynI8A5vIringaRSd9aGvAhwm4Mbyqu4DUYZRBD9zQVsIgckbIeYKJVlMUXkfStqL9dos03b24VRSArD60pbJRu9Ans53T9ZG1Z1zRM8K2AFpVTenLuPh-UviXE6Jh9odADP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060" y="3149909"/>
            <a:ext cx="3546395" cy="179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11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92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כאשר על המסך מופיעה דמות אחת בלבד או כאשר הדמויות אינן נוגעות זו בזו</a:t>
            </a:r>
            <a:r>
              <a:rPr lang="he-IL" dirty="0" smtClean="0"/>
              <a:t>, ורחוקות זו מזו, רמת המגע\קרבה אפסית.</a:t>
            </a:r>
            <a:endParaRPr lang="he-IL" dirty="0" smtClean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42" y="5294210"/>
            <a:ext cx="5883150" cy="1303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677" y="2978330"/>
            <a:ext cx="1879134" cy="2543311"/>
          </a:xfrm>
          <a:prstGeom prst="rect">
            <a:avLst/>
          </a:prstGeom>
        </p:spPr>
      </p:pic>
      <p:pic>
        <p:nvPicPr>
          <p:cNvPr id="1028" name="Picture 4" descr="Cobra Kai&amp;#39;: YouTube Red &amp;#39;Karate Kid&amp;#39; Sequel Outperforms Netflix Shows -  Varie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682" y="3056710"/>
            <a:ext cx="4008247" cy="246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86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133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מגע\קירבה פיזית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</dc:creator>
  <cp:lastModifiedBy>Adi</cp:lastModifiedBy>
  <cp:revision>9</cp:revision>
  <dcterms:created xsi:type="dcterms:W3CDTF">2021-06-22T06:24:57Z</dcterms:created>
  <dcterms:modified xsi:type="dcterms:W3CDTF">2021-06-23T08:03:40Z</dcterms:modified>
</cp:coreProperties>
</file>