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09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50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0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7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49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3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5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7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5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02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י"ב/תמוז/תשפ"א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0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עוררות ורגש חיובי\שלילי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825625"/>
            <a:ext cx="106919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אתם עומדים לצפות בסרט קצר המתאר אינטראקציה בין דמויות. אנא דרגו בעזרת הסליידר את מידת החיוביות של הרגש בין הדמויות על הציר האופקי. משלילי - רגשות שליליים כגון עצב, כעס, חרדה ועד לחיובי - רגשות חיוביים כגון שמחה, אושר, חום. באמצע, רגש ניטרלי יכול להיות שלווה, רוגע, שיעמום.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על </a:t>
            </a:r>
            <a:r>
              <a:rPr lang="he-IL" dirty="0"/>
              <a:t>הציר האנכי, אנא דרגו את מידת העוררות בין הדמויות, מרמת עוררות גבוהה- אנרגיה גבוהה ועד לרמת עוררות נמוכה, רמת אנרגיה נמוכה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מיד תראו מספר דוגמאות: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70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</p:spPr>
      </p:pic>
      <p:pic>
        <p:nvPicPr>
          <p:cNvPr id="9218" name="Picture 2" descr="https://lh6.googleusercontent.com/A5EUIbN8CV1Wx4ANwoi0Qv-GKxJqfXH6f9USBVvKpFyiDs_bF3FKJXbk6HEpsY-bJsF_E73ZxhAvvNlmrW2Tgqlj5_nGVxwfwveQl1xy4KRm00IZePZQxY3bxrcsbUjQZiz9QDY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35" y="2764517"/>
            <a:ext cx="2813322" cy="20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9692640" y="2511968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902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42" name="Picture 2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44" y="2789872"/>
            <a:ext cx="3151969" cy="21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006149" y="2982230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00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3074" name="Picture 2" descr="https://lh3.googleusercontent.com/ekN_bErJRkhz73zKBczfHS8l5ZdoGH5VSF2D7vR1eqDkHc19mE__THMn_AMPahfafYgDiDHB34-ryNyhMkTLdPu0eZKs8_4XbyyrhuKdCPf-o9hMk7z6it_GMfvaapA-Vvmc24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07" y="2491421"/>
            <a:ext cx="3379379" cy="24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0201515" y="3442903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9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2050" name="Picture 2" descr="https://lh3.googleusercontent.com/s2EOFkE6urowz8sHDwSFhTpWxPKGqsCOb1-r5W2fFPBxPDiVGdo52nVt8mLXwuW8CtTOVlfktTyLNGp34VxJZavdy5gGJJCBjZJCHJ7dKz7T20vPK83W5lWXFXV-7QCQgvQkQB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60" y="2516777"/>
            <a:ext cx="3710264" cy="237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317492" y="3453932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0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pic>
        <p:nvPicPr>
          <p:cNvPr id="1026" name="Picture 2" descr="https://lh5.googleusercontent.com/Z2NC-AjLcMDa5MPitscWUqwBaiHWOFkcdwUmtLMS4lRaZwdxEL9LbU0YC8u-2p0gxRX6kz1OahXRG0HFNlOS8dmgQpz-87aVrGCSXyxNo2ebPfOTqn0hYbP4O4lryUM84opUchG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64" y="2595155"/>
            <a:ext cx="3851123" cy="2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6866132" y="1825625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07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96417" y="4542699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146" name="Picture 2" descr="https://lh3.googleusercontent.com/jz3jmOiymozZT3pMPEnsMWQlk1lSG3mFXF9vhhrBOuWd2Sbyn0e-KwWQ3RKsayQSWFYcTFVXEpsrP044vSNNC_lrEc_qgGqyhUUwIs1wR3_iKfcp4NOPdA0dhvlOQGuAhEWvv8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98" y="2564221"/>
            <a:ext cx="3266168" cy="23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1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44166" y="3983877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170" name="Picture 2" descr="https://lh5.googleusercontent.com/9Z--zndNXaSTwMlyWxA4fyFrzwGeenMS6--1EZz5wurt36qkDidBWy9mOjTCs2Zckq9wnlg1HsBv2PIJiQtYgcU9m1Kp71yFbyw5hChc9iI1VigCLg2rFG4Mk_kjhUFMCWe32k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84" y="2525439"/>
            <a:ext cx="3482794" cy="21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2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2" y="1808208"/>
            <a:ext cx="4239923" cy="43513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5960" y="4445431"/>
            <a:ext cx="243840" cy="2525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4" name="Picture 2" descr="https://lh5.googleusercontent.com/2b6R3xXkU24vdDkURwFh3aT99s2x1Z-LrxkF_sDTkEUrFmzA_4W0Uv6FwbybvJCycXWlD-R1FBIWXhVzigo9JUNrjCuhjbeZsQXaF6M5OEzGqXpbZSx43qujrJGSCAyRITV6-N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4" y="2624409"/>
            <a:ext cx="3665177" cy="233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38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94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1_Office Theme</vt:lpstr>
      <vt:lpstr>עוררות ורגש חיובי\שלילי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עוררות ורגש חיובי\שלילי</dc:title>
  <dc:creator>Adi</dc:creator>
  <cp:lastModifiedBy>Adi</cp:lastModifiedBy>
  <cp:revision>5</cp:revision>
  <dcterms:created xsi:type="dcterms:W3CDTF">2021-06-22T09:12:00Z</dcterms:created>
  <dcterms:modified xsi:type="dcterms:W3CDTF">2021-06-24T07:28:13Z</dcterms:modified>
</cp:coreProperties>
</file>