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reddy Paradesinaidu" userId="06e6ded028ae6ec9" providerId="LiveId" clId="{72C70314-798D-49C7-A975-152ED1F9B466}"/>
    <pc:docChg chg="addSld modSld">
      <pc:chgData name="Kasireddy Paradesinaidu" userId="06e6ded028ae6ec9" providerId="LiveId" clId="{72C70314-798D-49C7-A975-152ED1F9B466}" dt="2023-05-19T16:41:43.313" v="10" actId="22"/>
      <pc:docMkLst>
        <pc:docMk/>
      </pc:docMkLst>
      <pc:sldChg chg="addSp modSp new mod">
        <pc:chgData name="Kasireddy Paradesinaidu" userId="06e6ded028ae6ec9" providerId="LiveId" clId="{72C70314-798D-49C7-A975-152ED1F9B466}" dt="2023-05-19T16:31:14.879" v="6" actId="14100"/>
        <pc:sldMkLst>
          <pc:docMk/>
          <pc:sldMk cId="2313727112" sldId="256"/>
        </pc:sldMkLst>
        <pc:spChg chg="mod">
          <ac:chgData name="Kasireddy Paradesinaidu" userId="06e6ded028ae6ec9" providerId="LiveId" clId="{72C70314-798D-49C7-A975-152ED1F9B466}" dt="2023-05-19T16:27:31.424" v="2" actId="14100"/>
          <ac:spMkLst>
            <pc:docMk/>
            <pc:sldMk cId="2313727112" sldId="256"/>
            <ac:spMk id="2" creationId="{201540DC-76E7-43EA-8C45-5DD0D895F051}"/>
          </ac:spMkLst>
        </pc:spChg>
        <pc:picChg chg="add mod">
          <ac:chgData name="Kasireddy Paradesinaidu" userId="06e6ded028ae6ec9" providerId="LiveId" clId="{72C70314-798D-49C7-A975-152ED1F9B466}" dt="2023-05-19T16:31:14.879" v="6" actId="14100"/>
          <ac:picMkLst>
            <pc:docMk/>
            <pc:sldMk cId="2313727112" sldId="256"/>
            <ac:picMk id="5" creationId="{E4B3F961-8CF6-413B-A24C-FC85101060EF}"/>
          </ac:picMkLst>
        </pc:picChg>
      </pc:sldChg>
      <pc:sldChg chg="addSp new mod">
        <pc:chgData name="Kasireddy Paradesinaidu" userId="06e6ded028ae6ec9" providerId="LiveId" clId="{72C70314-798D-49C7-A975-152ED1F9B466}" dt="2023-05-19T16:31:32.557" v="8" actId="22"/>
        <pc:sldMkLst>
          <pc:docMk/>
          <pc:sldMk cId="245828231" sldId="257"/>
        </pc:sldMkLst>
        <pc:picChg chg="add">
          <ac:chgData name="Kasireddy Paradesinaidu" userId="06e6ded028ae6ec9" providerId="LiveId" clId="{72C70314-798D-49C7-A975-152ED1F9B466}" dt="2023-05-19T16:31:32.557" v="8" actId="22"/>
          <ac:picMkLst>
            <pc:docMk/>
            <pc:sldMk cId="245828231" sldId="257"/>
            <ac:picMk id="5" creationId="{75D2264B-E562-4B15-A495-0BC61EDBC527}"/>
          </ac:picMkLst>
        </pc:picChg>
      </pc:sldChg>
      <pc:sldChg chg="addSp new mod">
        <pc:chgData name="Kasireddy Paradesinaidu" userId="06e6ded028ae6ec9" providerId="LiveId" clId="{72C70314-798D-49C7-A975-152ED1F9B466}" dt="2023-05-19T16:41:43.313" v="10" actId="22"/>
        <pc:sldMkLst>
          <pc:docMk/>
          <pc:sldMk cId="4221560290" sldId="258"/>
        </pc:sldMkLst>
        <pc:picChg chg="add">
          <ac:chgData name="Kasireddy Paradesinaidu" userId="06e6ded028ae6ec9" providerId="LiveId" clId="{72C70314-798D-49C7-A975-152ED1F9B466}" dt="2023-05-19T16:41:43.313" v="10" actId="22"/>
          <ac:picMkLst>
            <pc:docMk/>
            <pc:sldMk cId="4221560290" sldId="258"/>
            <ac:picMk id="5" creationId="{7D6DC390-5156-444B-AAF8-DB4770C17E30}"/>
          </ac:picMkLst>
        </pc:picChg>
      </pc:sldChg>
      <pc:sldMasterChg chg="addSldLayout">
        <pc:chgData name="Kasireddy Paradesinaidu" userId="06e6ded028ae6ec9" providerId="LiveId" clId="{72C70314-798D-49C7-A975-152ED1F9B466}" dt="2023-05-19T16:27:05.251" v="0" actId="680"/>
        <pc:sldMasterMkLst>
          <pc:docMk/>
          <pc:sldMasterMk cId="3518714200" sldId="2147483648"/>
        </pc:sldMasterMkLst>
        <pc:sldLayoutChg chg="add">
          <pc:chgData name="Kasireddy Paradesinaidu" userId="06e6ded028ae6ec9" providerId="LiveId" clId="{72C70314-798D-49C7-A975-152ED1F9B466}" dt="2023-05-19T16:27:05.251" v="0" actId="680"/>
          <pc:sldLayoutMkLst>
            <pc:docMk/>
            <pc:sldMasterMk cId="3518714200" sldId="2147483648"/>
            <pc:sldLayoutMk cId="114466687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2E42-31AF-425F-93D0-24F9C5B88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8950-226D-455B-8CD0-DF8997C2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6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71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0DC-76E7-43EA-8C45-5DD0D895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10691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7872-6F56-4189-8768-429E47A1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3F961-8CF6-413B-A24C-FC851010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10668000" cy="53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2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4D7F-B7D7-4B93-A069-FB9D2715E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703CA-7201-46BC-8ECC-3AED0791D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2264B-E562-4B15-A495-0BC61EDB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F36-6C39-4459-8D0E-EA836F05C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43FB1-6069-4A1F-807C-B63980742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DC390-5156-444B-AAF8-DB4770C1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Kasireddy Paradesinaidu</dc:creator>
  <cp:lastModifiedBy>Kasireddy Paradesinaidu</cp:lastModifiedBy>
  <cp:revision>2</cp:revision>
  <dcterms:created xsi:type="dcterms:W3CDTF">2023-05-19T16:26:50Z</dcterms:created>
  <dcterms:modified xsi:type="dcterms:W3CDTF">2023-05-19T17:40:39Z</dcterms:modified>
</cp:coreProperties>
</file>