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reddy Paradesinaidu" userId="06e6ded028ae6ec9" providerId="LiveId" clId="{2F10D2B5-64F3-4A7D-878F-50BEF5F64D8B}"/>
    <pc:docChg chg="undo custSel addSld modSld addSection delSection">
      <pc:chgData name="Kasireddy Paradesinaidu" userId="06e6ded028ae6ec9" providerId="LiveId" clId="{2F10D2B5-64F3-4A7D-878F-50BEF5F64D8B}" dt="2023-06-07T10:14:41.554" v="1775" actId="20577"/>
      <pc:docMkLst>
        <pc:docMk/>
      </pc:docMkLst>
      <pc:sldChg chg="addSp delSp modSp new mod">
        <pc:chgData name="Kasireddy Paradesinaidu" userId="06e6ded028ae6ec9" providerId="LiveId" clId="{2F10D2B5-64F3-4A7D-878F-50BEF5F64D8B}" dt="2023-06-07T10:14:41.554" v="1775" actId="20577"/>
        <pc:sldMkLst>
          <pc:docMk/>
          <pc:sldMk cId="2034320439" sldId="256"/>
        </pc:sldMkLst>
        <pc:spChg chg="mod">
          <ac:chgData name="Kasireddy Paradesinaidu" userId="06e6ded028ae6ec9" providerId="LiveId" clId="{2F10D2B5-64F3-4A7D-878F-50BEF5F64D8B}" dt="2023-06-07T10:14:22.840" v="1771" actId="13926"/>
          <ac:spMkLst>
            <pc:docMk/>
            <pc:sldMk cId="2034320439" sldId="256"/>
            <ac:spMk id="2" creationId="{86DD8F57-4376-48A8-9436-D4806D4802FC}"/>
          </ac:spMkLst>
        </pc:spChg>
        <pc:spChg chg="mod">
          <ac:chgData name="Kasireddy Paradesinaidu" userId="06e6ded028ae6ec9" providerId="LiveId" clId="{2F10D2B5-64F3-4A7D-878F-50BEF5F64D8B}" dt="2023-06-07T10:14:41.554" v="1775" actId="20577"/>
          <ac:spMkLst>
            <pc:docMk/>
            <pc:sldMk cId="2034320439" sldId="256"/>
            <ac:spMk id="3" creationId="{4BB7C1AF-C1AD-4344-B44F-9269D2B6C225}"/>
          </ac:spMkLst>
        </pc:spChg>
        <pc:picChg chg="add del mod modCrop">
          <ac:chgData name="Kasireddy Paradesinaidu" userId="06e6ded028ae6ec9" providerId="LiveId" clId="{2F10D2B5-64F3-4A7D-878F-50BEF5F64D8B}" dt="2023-06-07T08:50:28.431" v="37" actId="478"/>
          <ac:picMkLst>
            <pc:docMk/>
            <pc:sldMk cId="2034320439" sldId="256"/>
            <ac:picMk id="5" creationId="{435ED65E-83C5-4DB1-BE44-EB08BACBE4EA}"/>
          </ac:picMkLst>
        </pc:picChg>
        <pc:picChg chg="add mod modCrop">
          <ac:chgData name="Kasireddy Paradesinaidu" userId="06e6ded028ae6ec9" providerId="LiveId" clId="{2F10D2B5-64F3-4A7D-878F-50BEF5F64D8B}" dt="2023-06-07T09:00:44.424" v="380" actId="14100"/>
          <ac:picMkLst>
            <pc:docMk/>
            <pc:sldMk cId="2034320439" sldId="256"/>
            <ac:picMk id="7" creationId="{5A73273C-4064-473D-B317-1F4A20151B19}"/>
          </ac:picMkLst>
        </pc:picChg>
      </pc:sldChg>
      <pc:sldChg chg="addSp delSp modSp new mod">
        <pc:chgData name="Kasireddy Paradesinaidu" userId="06e6ded028ae6ec9" providerId="LiveId" clId="{2F10D2B5-64F3-4A7D-878F-50BEF5F64D8B}" dt="2023-06-07T09:33:21.318" v="1109" actId="20577"/>
        <pc:sldMkLst>
          <pc:docMk/>
          <pc:sldMk cId="3033991887" sldId="257"/>
        </pc:sldMkLst>
        <pc:spChg chg="del mod">
          <ac:chgData name="Kasireddy Paradesinaidu" userId="06e6ded028ae6ec9" providerId="LiveId" clId="{2F10D2B5-64F3-4A7D-878F-50BEF5F64D8B}" dt="2023-06-07T09:13:25.750" v="638" actId="478"/>
          <ac:spMkLst>
            <pc:docMk/>
            <pc:sldMk cId="3033991887" sldId="257"/>
            <ac:spMk id="2" creationId="{CF85EA14-F137-448A-82A1-FF0EB7590403}"/>
          </ac:spMkLst>
        </pc:spChg>
        <pc:spChg chg="mod">
          <ac:chgData name="Kasireddy Paradesinaidu" userId="06e6ded028ae6ec9" providerId="LiveId" clId="{2F10D2B5-64F3-4A7D-878F-50BEF5F64D8B}" dt="2023-06-07T09:33:21.318" v="1109" actId="20577"/>
          <ac:spMkLst>
            <pc:docMk/>
            <pc:sldMk cId="3033991887" sldId="257"/>
            <ac:spMk id="3" creationId="{05F98A36-35F7-43EC-A6CB-3BD734D64CAF}"/>
          </ac:spMkLst>
        </pc:spChg>
        <pc:picChg chg="add mod modCrop">
          <ac:chgData name="Kasireddy Paradesinaidu" userId="06e6ded028ae6ec9" providerId="LiveId" clId="{2F10D2B5-64F3-4A7D-878F-50BEF5F64D8B}" dt="2023-06-07T09:33:08.238" v="1102" actId="1076"/>
          <ac:picMkLst>
            <pc:docMk/>
            <pc:sldMk cId="3033991887" sldId="257"/>
            <ac:picMk id="5" creationId="{BAACD5D0-B960-4467-B275-890CA9D5EA77}"/>
          </ac:picMkLst>
        </pc:picChg>
      </pc:sldChg>
      <pc:sldChg chg="addSp delSp modSp add mod">
        <pc:chgData name="Kasireddy Paradesinaidu" userId="06e6ded028ae6ec9" providerId="LiveId" clId="{2F10D2B5-64F3-4A7D-878F-50BEF5F64D8B}" dt="2023-06-07T09:13:13.232" v="636" actId="20577"/>
        <pc:sldMkLst>
          <pc:docMk/>
          <pc:sldMk cId="1793246975" sldId="258"/>
        </pc:sldMkLst>
        <pc:spChg chg="del mod">
          <ac:chgData name="Kasireddy Paradesinaidu" userId="06e6ded028ae6ec9" providerId="LiveId" clId="{2F10D2B5-64F3-4A7D-878F-50BEF5F64D8B}" dt="2023-06-07T09:02:35.229" v="391" actId="478"/>
          <ac:spMkLst>
            <pc:docMk/>
            <pc:sldMk cId="1793246975" sldId="258"/>
            <ac:spMk id="2" creationId="{86DD8F57-4376-48A8-9436-D4806D4802FC}"/>
          </ac:spMkLst>
        </pc:spChg>
        <pc:spChg chg="mod">
          <ac:chgData name="Kasireddy Paradesinaidu" userId="06e6ded028ae6ec9" providerId="LiveId" clId="{2F10D2B5-64F3-4A7D-878F-50BEF5F64D8B}" dt="2023-06-07T09:13:13.232" v="636" actId="20577"/>
          <ac:spMkLst>
            <pc:docMk/>
            <pc:sldMk cId="1793246975" sldId="258"/>
            <ac:spMk id="3" creationId="{4BB7C1AF-C1AD-4344-B44F-9269D2B6C225}"/>
          </ac:spMkLst>
        </pc:spChg>
        <pc:picChg chg="add mod modCrop">
          <ac:chgData name="Kasireddy Paradesinaidu" userId="06e6ded028ae6ec9" providerId="LiveId" clId="{2F10D2B5-64F3-4A7D-878F-50BEF5F64D8B}" dt="2023-06-07T09:12:34.642" v="616" actId="1076"/>
          <ac:picMkLst>
            <pc:docMk/>
            <pc:sldMk cId="1793246975" sldId="258"/>
            <ac:picMk id="5" creationId="{CAA36C55-3460-42CD-A7F1-B5D0E89EDAD5}"/>
          </ac:picMkLst>
        </pc:picChg>
        <pc:picChg chg="del">
          <ac:chgData name="Kasireddy Paradesinaidu" userId="06e6ded028ae6ec9" providerId="LiveId" clId="{2F10D2B5-64F3-4A7D-878F-50BEF5F64D8B}" dt="2023-06-07T09:01:18.890" v="383" actId="478"/>
          <ac:picMkLst>
            <pc:docMk/>
            <pc:sldMk cId="1793246975" sldId="258"/>
            <ac:picMk id="7" creationId="{5A73273C-4064-473D-B317-1F4A20151B19}"/>
          </ac:picMkLst>
        </pc:picChg>
      </pc:sldChg>
      <pc:sldChg chg="addSp delSp modSp add mod">
        <pc:chgData name="Kasireddy Paradesinaidu" userId="06e6ded028ae6ec9" providerId="LiveId" clId="{2F10D2B5-64F3-4A7D-878F-50BEF5F64D8B}" dt="2023-06-07T10:04:31.002" v="1596" actId="20577"/>
        <pc:sldMkLst>
          <pc:docMk/>
          <pc:sldMk cId="4279860427" sldId="259"/>
        </pc:sldMkLst>
        <pc:spChg chg="mod">
          <ac:chgData name="Kasireddy Paradesinaidu" userId="06e6ded028ae6ec9" providerId="LiveId" clId="{2F10D2B5-64F3-4A7D-878F-50BEF5F64D8B}" dt="2023-06-07T10:04:31.002" v="1596" actId="20577"/>
          <ac:spMkLst>
            <pc:docMk/>
            <pc:sldMk cId="4279860427" sldId="259"/>
            <ac:spMk id="3" creationId="{05F98A36-35F7-43EC-A6CB-3BD734D64CAF}"/>
          </ac:spMkLst>
        </pc:spChg>
        <pc:picChg chg="add mod modCrop">
          <ac:chgData name="Kasireddy Paradesinaidu" userId="06e6ded028ae6ec9" providerId="LiveId" clId="{2F10D2B5-64F3-4A7D-878F-50BEF5F64D8B}" dt="2023-06-07T09:44:21.446" v="1141" actId="14100"/>
          <ac:picMkLst>
            <pc:docMk/>
            <pc:sldMk cId="4279860427" sldId="259"/>
            <ac:picMk id="4" creationId="{CE17593C-114C-4BDC-AE77-1C08A99FFB56}"/>
          </ac:picMkLst>
        </pc:picChg>
        <pc:picChg chg="del mod">
          <ac:chgData name="Kasireddy Paradesinaidu" userId="06e6ded028ae6ec9" providerId="LiveId" clId="{2F10D2B5-64F3-4A7D-878F-50BEF5F64D8B}" dt="2023-06-07T09:35:28.775" v="1122" actId="478"/>
          <ac:picMkLst>
            <pc:docMk/>
            <pc:sldMk cId="4279860427" sldId="259"/>
            <ac:picMk id="5" creationId="{BAACD5D0-B960-4467-B275-890CA9D5EA77}"/>
          </ac:picMkLst>
        </pc:picChg>
      </pc:sldChg>
      <pc:sldChg chg="addSp delSp modSp new mod">
        <pc:chgData name="Kasireddy Paradesinaidu" userId="06e6ded028ae6ec9" providerId="LiveId" clId="{2F10D2B5-64F3-4A7D-878F-50BEF5F64D8B}" dt="2023-06-07T10:04:35.907" v="1598" actId="20577"/>
        <pc:sldMkLst>
          <pc:docMk/>
          <pc:sldMk cId="4207501206" sldId="260"/>
        </pc:sldMkLst>
        <pc:spChg chg="del mod">
          <ac:chgData name="Kasireddy Paradesinaidu" userId="06e6ded028ae6ec9" providerId="LiveId" clId="{2F10D2B5-64F3-4A7D-878F-50BEF5F64D8B}" dt="2023-06-07T09:50:13.098" v="1305" actId="478"/>
          <ac:spMkLst>
            <pc:docMk/>
            <pc:sldMk cId="4207501206" sldId="260"/>
            <ac:spMk id="2" creationId="{63895EC8-7B06-4E21-8337-0AE138007690}"/>
          </ac:spMkLst>
        </pc:spChg>
        <pc:spChg chg="mod">
          <ac:chgData name="Kasireddy Paradesinaidu" userId="06e6ded028ae6ec9" providerId="LiveId" clId="{2F10D2B5-64F3-4A7D-878F-50BEF5F64D8B}" dt="2023-06-07T10:04:35.907" v="1598" actId="20577"/>
          <ac:spMkLst>
            <pc:docMk/>
            <pc:sldMk cId="4207501206" sldId="260"/>
            <ac:spMk id="3" creationId="{5CC9FE78-E7B7-45F7-BBF9-D7E4F86FF12B}"/>
          </ac:spMkLst>
        </pc:spChg>
        <pc:picChg chg="add del mod modCrop">
          <ac:chgData name="Kasireddy Paradesinaidu" userId="06e6ded028ae6ec9" providerId="LiveId" clId="{2F10D2B5-64F3-4A7D-878F-50BEF5F64D8B}" dt="2023-06-07T09:55:24.137" v="1337" actId="478"/>
          <ac:picMkLst>
            <pc:docMk/>
            <pc:sldMk cId="4207501206" sldId="260"/>
            <ac:picMk id="5" creationId="{81B9D6BA-6347-4B5E-BA8D-E09D44416A58}"/>
          </ac:picMkLst>
        </pc:picChg>
        <pc:picChg chg="add mod modCrop">
          <ac:chgData name="Kasireddy Paradesinaidu" userId="06e6ded028ae6ec9" providerId="LiveId" clId="{2F10D2B5-64F3-4A7D-878F-50BEF5F64D8B}" dt="2023-06-07T10:01:45.760" v="1574" actId="1076"/>
          <ac:picMkLst>
            <pc:docMk/>
            <pc:sldMk cId="4207501206" sldId="260"/>
            <ac:picMk id="7" creationId="{3EC73A0A-3AE1-40EA-A16D-D7EF67494F53}"/>
          </ac:picMkLst>
        </pc:picChg>
      </pc:sldChg>
      <pc:sldChg chg="addSp delSp modSp add mod">
        <pc:chgData name="Kasireddy Paradesinaidu" userId="06e6ded028ae6ec9" providerId="LiveId" clId="{2F10D2B5-64F3-4A7D-878F-50BEF5F64D8B}" dt="2023-06-07T10:13:52.529" v="1770" actId="14100"/>
        <pc:sldMkLst>
          <pc:docMk/>
          <pc:sldMk cId="53030478" sldId="261"/>
        </pc:sldMkLst>
        <pc:spChg chg="mod">
          <ac:chgData name="Kasireddy Paradesinaidu" userId="06e6ded028ae6ec9" providerId="LiveId" clId="{2F10D2B5-64F3-4A7D-878F-50BEF5F64D8B}" dt="2023-06-07T10:13:24.243" v="1765" actId="20577"/>
          <ac:spMkLst>
            <pc:docMk/>
            <pc:sldMk cId="53030478" sldId="261"/>
            <ac:spMk id="3" creationId="{5CC9FE78-E7B7-45F7-BBF9-D7E4F86FF12B}"/>
          </ac:spMkLst>
        </pc:spChg>
        <pc:picChg chg="add mod modCrop">
          <ac:chgData name="Kasireddy Paradesinaidu" userId="06e6ded028ae6ec9" providerId="LiveId" clId="{2F10D2B5-64F3-4A7D-878F-50BEF5F64D8B}" dt="2023-06-07T10:13:52.529" v="1770" actId="14100"/>
          <ac:picMkLst>
            <pc:docMk/>
            <pc:sldMk cId="53030478" sldId="261"/>
            <ac:picMk id="4" creationId="{03F7A3CA-5E18-4E84-93E2-2CB3295DDC08}"/>
          </ac:picMkLst>
        </pc:picChg>
        <pc:picChg chg="del">
          <ac:chgData name="Kasireddy Paradesinaidu" userId="06e6ded028ae6ec9" providerId="LiveId" clId="{2F10D2B5-64F3-4A7D-878F-50BEF5F64D8B}" dt="2023-06-07T10:07:14.081" v="1610" actId="478"/>
          <ac:picMkLst>
            <pc:docMk/>
            <pc:sldMk cId="53030478" sldId="261"/>
            <ac:picMk id="7" creationId="{3EC73A0A-3AE1-40EA-A16D-D7EF67494F53}"/>
          </ac:picMkLst>
        </pc:picChg>
      </pc:sldChg>
      <pc:sldMasterChg chg="addSldLayout">
        <pc:chgData name="Kasireddy Paradesinaidu" userId="06e6ded028ae6ec9" providerId="LiveId" clId="{2F10D2B5-64F3-4A7D-878F-50BEF5F64D8B}" dt="2023-06-07T08:42:31.116" v="0" actId="680"/>
        <pc:sldMasterMkLst>
          <pc:docMk/>
          <pc:sldMasterMk cId="798803140" sldId="2147483648"/>
        </pc:sldMasterMkLst>
        <pc:sldLayoutChg chg="add">
          <pc:chgData name="Kasireddy Paradesinaidu" userId="06e6ded028ae6ec9" providerId="LiveId" clId="{2F10D2B5-64F3-4A7D-878F-50BEF5F64D8B}" dt="2023-06-07T08:42:31.116" v="0" actId="680"/>
          <pc:sldLayoutMkLst>
            <pc:docMk/>
            <pc:sldMasterMk cId="798803140" sldId="2147483648"/>
            <pc:sldLayoutMk cId="834105093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74A66-91BD-49AE-A33D-096C9B64CFE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C7E8D-54D2-455F-91B7-8E790A51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C7E8D-54D2-455F-91B7-8E790A516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AF89-61B5-410D-BCBF-3403BFC2E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79540-9B77-4D1C-A5BC-83A68AFEE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410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80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8F57-4376-48A8-9436-D4806D480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61"/>
            <a:ext cx="9144000" cy="647114"/>
          </a:xfrm>
        </p:spPr>
        <p:txBody>
          <a:bodyPr/>
          <a:lstStyle/>
          <a:p>
            <a:r>
              <a:rPr lang="en-US" sz="3200" b="1" dirty="0">
                <a:highlight>
                  <a:srgbClr val="00FF00"/>
                </a:highlight>
              </a:rPr>
              <a:t>Visualization of 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7C1AF-C1AD-4344-B44F-9269D2B6C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74" y="1758461"/>
            <a:ext cx="12093526" cy="4733777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VideoGame Sales Analysis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Sql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Report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Top 5 genre that have maximum sale over year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Top 5 Genre maximum sales over the year are Action,Sports,Shooter,Role-Playing,Platform.</a:t>
            </a: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Action game are most Popular one and gamers are more inclined are Action &amp; Sports Genre.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3273C-4064-473D-B317-1F4A20151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" r="287" b="44543"/>
          <a:stretch/>
        </p:blipFill>
        <p:spPr>
          <a:xfrm>
            <a:off x="1524000" y="3429001"/>
            <a:ext cx="8117059" cy="30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B7C1AF-C1AD-4344-B44F-9269D2B6C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74" y="471269"/>
            <a:ext cx="12093526" cy="602097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2. Top 5 platform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taht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have maximum sale over 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The top 5 Popular platform are PS2,X360,PS3,Wii,DS are most games produce these platform.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Most demanding platform PS2.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platform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totalsales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vgsales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platform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totalsales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</a:t>
            </a: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6C55-3460-42CD-A7F1-B5D0E89ED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708" t="33978" r="51968" b="-9612"/>
          <a:stretch/>
        </p:blipFill>
        <p:spPr>
          <a:xfrm>
            <a:off x="0" y="4290644"/>
            <a:ext cx="9129252" cy="20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4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F98A36-35F7-43EC-A6CB-3BD734D6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7987"/>
            <a:ext cx="12192000" cy="6740013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3. The Number of games released given genre know the trend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 the year ,there has been 3370 games actions genre,2304 games released on sports,1710 games released on Misc,1471 games released on Role-playing,1282 games released on shooter.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Overral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gaming industry more games on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Actions,sports,Role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-Playing genre.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no_of_games_releases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vgsales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genre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CD5D0-B960-4467-B275-890CA9D5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" t="32332" r="28145" b="12802"/>
          <a:stretch/>
        </p:blipFill>
        <p:spPr>
          <a:xfrm>
            <a:off x="1268361" y="2979174"/>
            <a:ext cx="8495072" cy="3760839"/>
          </a:xfrm>
          <a:prstGeom prst="rect">
            <a:avLst/>
          </a:prstGeom>
          <a:ln>
            <a:solidFill>
              <a:srgbClr val="FFC000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399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F98A36-35F7-43EC-A6CB-3BD734D6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7987"/>
            <a:ext cx="12192000" cy="6740013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4. which platform maximum games released on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Top 10 Platform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DS most number games released on platform and next almost equal to competition on PS2 are most popular console.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platform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no_of_games_released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dense_rank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ranking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vgsales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platform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7593C-114C-4BDC-AE77-1C08A99FF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" t="23908" r="21613" b="23872"/>
          <a:stretch/>
        </p:blipFill>
        <p:spPr>
          <a:xfrm>
            <a:off x="825909" y="3569110"/>
            <a:ext cx="9778181" cy="27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6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C9FE78-E7B7-45F7-BBF9-D7E4F86FF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top 10 publisher whose sales highest as per region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North America has sales always is maximum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Top publisher are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Nintendo,Electronic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arts,Activation,sony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Region like North-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America,Europe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has more business compared to Japan.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Publisher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EU_Sales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EU_Sales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              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JP_Sales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JP_Sales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                   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Other_Sales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vgsales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Publisher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3A0A-3AE1-40EA-A16D-D7EF67494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4" r="19693" b="22243"/>
          <a:stretch/>
        </p:blipFill>
        <p:spPr>
          <a:xfrm>
            <a:off x="829993" y="4164037"/>
            <a:ext cx="9791114" cy="2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0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C9FE78-E7B7-45F7-BBF9-D7E4F86FF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which gaming platform had the maximum sales in genre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Maximum selling games compare all region sales over the year observe maximum sales on Wii &amp;  sports genre.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platform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MaxNA_sales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vgsales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platform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MaxNA_sales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platform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EU_Sales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MaxEU_sales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vgsales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platform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MaxEU_sales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algn="l"/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7A3CA-5E18-4E84-93E2-2CB3295DD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" t="15162" r="40673" b="43587"/>
          <a:stretch/>
        </p:blipFill>
        <p:spPr>
          <a:xfrm>
            <a:off x="858129" y="3995225"/>
            <a:ext cx="10592973" cy="28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512</Words>
  <Application>Microsoft Office PowerPoint</Application>
  <PresentationFormat>Widescreen</PresentationFormat>
  <Paragraphs>80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Visualization of Video game sales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Video game sales</dc:title>
  <dc:creator>Kasireddy Paradesinaidu</dc:creator>
  <cp:lastModifiedBy>Kasireddy Paradesinaidu</cp:lastModifiedBy>
  <cp:revision>8</cp:revision>
  <dcterms:created xsi:type="dcterms:W3CDTF">2023-06-07T08:42:15Z</dcterms:created>
  <dcterms:modified xsi:type="dcterms:W3CDTF">2023-06-07T10:15:05Z</dcterms:modified>
</cp:coreProperties>
</file>