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73D07-79E6-4DB9-A6FA-8396F1DE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B2618-D206-4CEB-B075-6B1641AA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0218E-5ED0-4997-A4D2-FFC56E50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5ADBA-07BA-4D9E-A9C8-A0A8BA34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C2684-C5CD-45B7-9638-0AA2ECFA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5832-FE05-426C-AF96-F9CCD0C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B63D0-78F8-4B5E-B6B7-2ABA3F5C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4AC52-DD55-4917-88F4-F639E0D9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058F1-B714-4858-A038-4448D39C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17085-2696-4163-B8B9-E8CAE4B3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E5E935-03E1-4FC7-9737-F21237C09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E3231-3643-464F-A5EF-26B96E19E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DCF02-80DC-4356-91B7-D0EC6DE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0BAE6-22E6-4A5A-A6D3-41C76659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A54D5-0FB4-4692-A08C-13DF652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CB726-774C-482D-8488-359D533E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AC52C-99D5-48E7-89AE-8E575813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B326-91E2-4A49-9265-B52AE02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3DFA6-8CD3-42CE-BB33-E04826F1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765A-02F8-4E3D-B019-37C00D53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7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146C-C1DF-45D8-A634-19981D5B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EE747-F3F6-4F30-B1DF-A84C260B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134B-AC84-4D63-9095-2B27B08D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74628-A0FA-4374-893D-E3293DAC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7C39-E0BB-4571-9288-9364E5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E1C7-45F2-435C-98A8-787DFFDB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5B00C-EC43-427D-A4E4-07E95F9DC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D7227-A9BA-4B61-A84E-047C3584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FE542-5F48-4A99-B3D3-CF56133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65DDD-E5F6-4D81-8959-64083EE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006A7-D87F-4BA3-B542-B033E2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9D50-AD23-4E19-8287-4A8D5185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0E85F-2336-438A-BBFD-32E2B837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27319-4A5A-4788-BED6-B8D043099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1AE0FC-F19D-4AA3-8DC6-912AB7A6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7667AC-B314-48C9-8CEA-4E18BB7C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1B8654-DAB9-4A4B-AA75-A3A2D917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D5412-FEDD-4BFC-BF92-B5580738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9B317-F890-47D7-AB84-1507DB91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2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5276-EC83-4F8A-8472-D46B6A7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B9D60-13E5-4F52-B345-77FDE485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31CAB-2137-4019-A067-5F0F6E4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9DB44-E416-4466-B5A1-35A25A12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5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3B995-1F35-458F-9928-6CD0C327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67770-E95A-4DF3-B8FE-8349740E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3EAE1-D05A-49AD-910E-0FF0865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3D5B-4EF0-4437-A75D-8B7FE7C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CF958-BC10-4A51-931B-E765E15A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A33A4-0306-4A55-B9A1-190ECE79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DCA49-5828-4C9A-8EEA-202CB0A6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A078F-341C-4076-A11B-8DEFB674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4DCAE-71F7-41F7-8DA3-FDF511F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08FE-0E81-4882-A4F9-228CBF5F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E8904-D3EB-4DA1-BBF3-6EC397A56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A1567-25EB-4BC0-90D1-D1EED30F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A6BA-A730-498E-8503-757AF66B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64F1C-3C51-4EDB-B9B2-1BD6883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BC8F5-B3C7-402E-AB97-5820557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EB43E3-066C-4ACF-BF26-077F0B99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689B8-87E8-4F31-AC62-26F89AEC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4C5AC-B459-4CD1-A97B-94347E96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EA84-01B8-469C-B079-9BE0311E534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1B5A3-B830-4A68-863C-8A8377DD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F1FB-1BCF-4DBE-B594-B8EB4707B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D4E0-4063-4BA9-B5A6-268D202F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9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974880-EA2B-42C7-B45D-0ACF6527A94B}"/>
              </a:ext>
            </a:extLst>
          </p:cNvPr>
          <p:cNvSpPr txBox="1"/>
          <p:nvPr/>
        </p:nvSpPr>
        <p:spPr>
          <a:xfrm>
            <a:off x="609599" y="521962"/>
            <a:ext cx="10187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15.2-5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j)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表示在一次调用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MATRIX-CHAIN-ORDER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过程中，计算其他表项时访问表项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】的次数。证明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87E3F7-E2FD-42F0-8671-087475A439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967478"/>
            <a:ext cx="3096895" cy="544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29897-DA7A-4659-A004-8C4FED547E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" y="1957045"/>
            <a:ext cx="5274310" cy="3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6FC83A-5068-4657-B120-6CA21695DB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0148" y="1798475"/>
            <a:ext cx="4739670" cy="42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65B2688-4BCD-4DE8-81F3-0DB380662335}"/>
              </a:ext>
            </a:extLst>
          </p:cNvPr>
          <p:cNvSpPr txBox="1"/>
          <p:nvPr/>
        </p:nvSpPr>
        <p:spPr>
          <a:xfrm>
            <a:off x="1145309" y="671639"/>
            <a:ext cx="8377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21.3-2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写出路径压缩的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FIND-SET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过程的非递归版本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70A9EA-0167-4E50-AD42-FB16D2476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00" y="2102691"/>
            <a:ext cx="5971482" cy="14552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56EEE5-C678-49D0-8FAA-6386EFAADD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4618" y="1619452"/>
            <a:ext cx="5546609" cy="36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65B2688-4BCD-4DE8-81F3-0DB380662335}"/>
              </a:ext>
            </a:extLst>
          </p:cNvPr>
          <p:cNvSpPr txBox="1"/>
          <p:nvPr/>
        </p:nvSpPr>
        <p:spPr>
          <a:xfrm>
            <a:off x="1016000" y="579276"/>
            <a:ext cx="8377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31.4-1 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找出方程 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35x≡10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mod50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）的所有解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07385-25BB-46B7-AA53-1F8FAEB32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935" y="1401127"/>
            <a:ext cx="7477009" cy="372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442F98-1A1F-42D0-BA94-3AF2AF3A8E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35" y="1813557"/>
            <a:ext cx="7098318" cy="516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44C70B-DFEA-4193-80F4-E5FAE30591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9935" y="2610798"/>
            <a:ext cx="7098318" cy="1189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72ED6B-58A0-4D3D-9193-65A698EC4B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2372" y="4101551"/>
            <a:ext cx="6562609" cy="11892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AC9641-9394-4589-8572-C7B8A6907FF1}"/>
              </a:ext>
            </a:extLst>
          </p:cNvPr>
          <p:cNvSpPr txBox="1"/>
          <p:nvPr/>
        </p:nvSpPr>
        <p:spPr>
          <a:xfrm>
            <a:off x="8072583" y="131171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判断有无解</a:t>
            </a:r>
            <a:endParaRPr lang="en-US" altLang="zh-CN" b="1" dirty="0"/>
          </a:p>
          <a:p>
            <a:r>
              <a:rPr lang="en-US" altLang="zh-CN" dirty="0"/>
              <a:t>d = </a:t>
            </a:r>
            <a:r>
              <a:rPr lang="en-US" altLang="zh-CN" dirty="0" err="1"/>
              <a:t>gcd</a:t>
            </a:r>
            <a:r>
              <a:rPr lang="en-US" altLang="zh-CN" dirty="0"/>
              <a:t>(35,50) = 5</a:t>
            </a:r>
            <a:r>
              <a:rPr lang="zh-CN" altLang="en-US" dirty="0"/>
              <a:t> 且 </a:t>
            </a:r>
            <a:r>
              <a:rPr lang="en-US" altLang="zh-CN" dirty="0"/>
              <a:t>5|10</a:t>
            </a:r>
            <a:r>
              <a:rPr lang="zh-CN" altLang="en-US" dirty="0"/>
              <a:t>，所以有</a:t>
            </a:r>
            <a:r>
              <a:rPr lang="en-US" altLang="zh-CN" dirty="0"/>
              <a:t>5</a:t>
            </a:r>
            <a:r>
              <a:rPr lang="zh-CN" altLang="en-US" dirty="0"/>
              <a:t>个解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68E806-7BB2-4FE6-94B9-C3C8C47368CF}"/>
              </a:ext>
            </a:extLst>
          </p:cNvPr>
          <p:cNvSpPr txBox="1"/>
          <p:nvPr/>
        </p:nvSpPr>
        <p:spPr>
          <a:xfrm>
            <a:off x="8072583" y="2438554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求特解</a:t>
            </a:r>
            <a:endParaRPr lang="en-US" altLang="zh-CN" b="1" dirty="0"/>
          </a:p>
          <a:p>
            <a:r>
              <a:rPr lang="zh-CN" altLang="en-US" dirty="0"/>
              <a:t>利用</a:t>
            </a:r>
            <a:r>
              <a:rPr lang="en-US" altLang="zh-CN" dirty="0"/>
              <a:t>EXTENDED-EUCLID</a:t>
            </a:r>
            <a:r>
              <a:rPr lang="zh-CN" altLang="en-US" dirty="0"/>
              <a:t>，求</a:t>
            </a:r>
            <a:r>
              <a:rPr lang="en-US" altLang="zh-CN" dirty="0"/>
              <a:t>X’</a:t>
            </a:r>
          </a:p>
          <a:p>
            <a:r>
              <a:rPr lang="en-US" altLang="zh-CN" dirty="0"/>
              <a:t>5=35*3-2*50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X0 = 3*10/5 mod50 = 6 mod50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63A809-4FAF-4710-A3C5-339C386AACAE}"/>
              </a:ext>
            </a:extLst>
          </p:cNvPr>
          <p:cNvSpPr txBox="1"/>
          <p:nvPr/>
        </p:nvSpPr>
        <p:spPr>
          <a:xfrm>
            <a:off x="8072582" y="3842390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求通解</a:t>
            </a:r>
            <a:endParaRPr lang="en-US" altLang="zh-CN" b="1" dirty="0"/>
          </a:p>
          <a:p>
            <a:r>
              <a:rPr lang="en-US" altLang="zh-CN" dirty="0"/>
              <a:t>Xi=X0+i*(50/5) = 6+10i</a:t>
            </a:r>
            <a:r>
              <a:rPr lang="zh-CN" altLang="en-US" dirty="0"/>
              <a:t>，其中</a:t>
            </a:r>
            <a:r>
              <a:rPr lang="en-US" altLang="zh-CN" dirty="0" err="1"/>
              <a:t>i</a:t>
            </a:r>
            <a:r>
              <a:rPr lang="en-US" altLang="zh-CN" dirty="0"/>
              <a:t>=0,1,2,3,4</a:t>
            </a:r>
          </a:p>
        </p:txBody>
      </p:sp>
    </p:spTree>
    <p:extLst>
      <p:ext uri="{BB962C8B-B14F-4D97-AF65-F5344CB8AC3E}">
        <p14:creationId xmlns:p14="http://schemas.microsoft.com/office/powerpoint/2010/main" val="15472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1E092F-FCD5-4E3D-B851-B5070AA5D3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9281" y="322522"/>
            <a:ext cx="7827991" cy="2272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DE335C-9323-4AF2-9905-10DD58A9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64" y="2796188"/>
            <a:ext cx="6591871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116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文杰</dc:creator>
  <cp:lastModifiedBy>王 文杰</cp:lastModifiedBy>
  <cp:revision>6</cp:revision>
  <dcterms:created xsi:type="dcterms:W3CDTF">2021-06-08T13:11:11Z</dcterms:created>
  <dcterms:modified xsi:type="dcterms:W3CDTF">2021-06-08T15:23:43Z</dcterms:modified>
</cp:coreProperties>
</file>